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9971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снег, метель,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 Ветер юго-восточный с переходом на северо-восточный 9-14, днем порывы 15-20 м/с. Температура воздуха ночью 13-15, днем 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6167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32080</TotalTime>
  <Words>611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5351</cp:revision>
  <cp:lastPrinted>2025-12-12T07:56:19Z</cp:lastPrinted>
  <dcterms:created xsi:type="dcterms:W3CDTF">2018-03-27T06:03:00Z</dcterms:created>
  <dcterms:modified xsi:type="dcterms:W3CDTF">2026-01-10T07:10:03Z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