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kk-KZ" sz="1100" dirty="0" smtClean="0">
                <a:solidFill>
                  <a:schemeClr val="tx1"/>
                </a:solidFill>
              </a:rPr>
              <a:t>южных </a:t>
            </a:r>
            <a:r>
              <a:rPr lang="kk-KZ" sz="1100" dirty="0" smtClean="0">
                <a:solidFill>
                  <a:schemeClr val="tx1"/>
                </a:solidFill>
              </a:rPr>
              <a:t>направлений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 мороза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южных направлений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67965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dirty="0">
                <a:cs typeface="Times New Roman" pitchFamily="18" charset="0"/>
                <a:sym typeface="+mn-ea"/>
              </a:rPr>
              <a:t>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27976</TotalTime>
  <Words>778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6744</cp:revision>
  <cp:lastPrinted>2021-07-01T09:11:30Z</cp:lastPrinted>
  <dcterms:created xsi:type="dcterms:W3CDTF">2018-03-27T06:03:00Z</dcterms:created>
  <dcterms:modified xsi:type="dcterms:W3CDTF">2026-01-10T06:48:08Z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