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0350272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2967773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 конце дня дождь. Ветер юго-западный 7-12 м/с. Температура воздуха ночью 0-2, днем 12-14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14328</TotalTime>
  <Words>609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3898</cp:revision>
  <cp:lastPrinted>2021-07-01T03:56:27Z</cp:lastPrinted>
  <dcterms:created xsi:type="dcterms:W3CDTF">2018-03-27T06:03:00Z</dcterms:created>
  <dcterms:modified xsi:type="dcterms:W3CDTF">2026-01-10T06:27:01Z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