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5455" autoAdjust="0"/>
  </p:normalViewPr>
  <p:slideViewPr>
    <p:cSldViewPr snapToGrid="0">
      <p:cViewPr varScale="1">
        <p:scale>
          <a:sx n="66" d="100"/>
          <a:sy n="66" d="100"/>
        </p:scale>
        <p:origin x="84" y="7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935662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6" y="215901"/>
            <a:ext cx="4732975" cy="6818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3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1990071484"/>
              </p:ext>
            </p:extLst>
          </p:nvPr>
        </p:nvGraphicFramePr>
        <p:xfrm>
          <a:off x="307975" y="2589211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kk-KZ" dirty="0"/>
                        <a:t>10</a:t>
                      </a:r>
                      <a:endParaRPr sz="1400"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kk-KZ" sz="1100" dirty="0"/>
                        <a:t>10 января </a:t>
                      </a:r>
                      <a:r>
                        <a:rPr sz="1200" dirty="0"/>
                        <a:t>202</a:t>
                      </a:r>
                      <a:r>
                        <a:rPr lang="kk-KZ" sz="1200" dirty="0"/>
                        <a:t>6</a:t>
                      </a:r>
                      <a:r>
                        <a:rPr sz="1200" dirty="0"/>
                        <a:t>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>
            <p:extLst>
              <p:ext uri="{D42A27DB-BD31-4B8C-83A1-F6EECF244321}">
                <p14:modId xmlns:p14="http://schemas.microsoft.com/office/powerpoint/2010/main" val="4069630088"/>
              </p:ext>
            </p:extLst>
          </p:nvPr>
        </p:nvGraphicFramePr>
        <p:xfrm>
          <a:off x="5024437" y="6309995"/>
          <a:ext cx="4824412" cy="32004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978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ПДК </a:t>
                      </a:r>
                      <a:r>
                        <a:rPr dirty="0" err="1"/>
                        <a:t>согласно</a:t>
                      </a:r>
                      <a:r>
                        <a:rPr dirty="0"/>
                        <a:t> «</a:t>
                      </a:r>
                      <a:r>
                        <a:rPr dirty="0" err="1"/>
                        <a:t>Санитарно-эпидемиологическим</a:t>
                      </a:r>
                      <a:r>
                        <a:rPr dirty="0"/>
                        <a:t> </a:t>
                      </a:r>
                      <a:r>
                        <a:rPr dirty="0" err="1"/>
                        <a:t>правилам</a:t>
                      </a:r>
                      <a:r>
                        <a:rPr dirty="0"/>
                        <a:t> и </a:t>
                      </a:r>
                      <a:r>
                        <a:rPr dirty="0" err="1"/>
                        <a:t>нормам</a:t>
                      </a:r>
                      <a:r>
                        <a:rPr dirty="0"/>
                        <a:t> к </a:t>
                      </a:r>
                      <a:r>
                        <a:rPr dirty="0" err="1"/>
                        <a:t>атмосферному</a:t>
                      </a:r>
                      <a:r>
                        <a:rPr dirty="0"/>
                        <a:t> </a:t>
                      </a:r>
                      <a:r>
                        <a:rPr dirty="0" err="1"/>
                        <a:t>воздуху</a:t>
                      </a:r>
                      <a:r>
                        <a:rPr dirty="0"/>
                        <a:t>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 err="1"/>
                        <a:t>от</a:t>
                      </a:r>
                      <a:r>
                        <a:rPr dirty="0"/>
                        <a:t>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0843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726472"/>
            <a:ext cx="4717099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/>
              <a:t>за 10 января 2026 года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5050947" y="154669"/>
            <a:ext cx="4623437" cy="24929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 hangingPunct="1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Прогноз погоды по г. Астана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11 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hangingPunct="1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10 января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11 января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</a:rPr>
              <a:t>Переменная облачность,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днем осадки (дождь, снег), гололед. Ветер южных направлений ночью 3-8, днем 9-14 м/с. Температура воздуха ночью -12-14, днем -1+1</a:t>
            </a:r>
            <a:r>
              <a:rPr lang="en-US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kk-KZ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тепла.</a:t>
            </a:r>
            <a:endParaRPr lang="ru-RU" sz="11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indent="360000" algn="just"/>
            <a:endParaRPr lang="ru-RU" sz="1200" dirty="0">
              <a:latin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1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2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indent="3600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11 января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</a:t>
            </a:r>
          </a:p>
          <a:p>
            <a:pPr indent="360363" algn="just"/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временами снег, метель, гололед. Ветер западный</a:t>
            </a:r>
            <a:r>
              <a:rPr lang="kk-KZ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9-14, порывы 15-20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м/с. Температура воздуха ночью и днем 0,-2 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мороза.</a:t>
            </a:r>
            <a:endParaRPr lang="ru-RU" sz="1100" dirty="0"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 indent="360000" algn="just"/>
            <a:endParaRPr lang="en-US" sz="1200" dirty="0">
              <a:solidFill>
                <a:srgbClr val="21212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/>
          <p:cNvSpPr txBox="1"/>
          <p:nvPr/>
        </p:nvSpPr>
        <p:spPr>
          <a:xfrm>
            <a:off x="5057892" y="2449420"/>
            <a:ext cx="4492304" cy="1015659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indent="361950"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b="1" dirty="0"/>
              <a:t>10</a:t>
            </a:r>
            <a:r>
              <a:rPr lang="ru-RU" dirty="0"/>
              <a:t> </a:t>
            </a:r>
            <a:r>
              <a:rPr lang="ru-RU"/>
              <a:t>января ночью </a:t>
            </a:r>
            <a:r>
              <a:rPr lang="ru-RU" dirty="0"/>
              <a:t>метеорологические условия будут способствовать </a:t>
            </a:r>
            <a:r>
              <a:rPr lang="ru-RU" b="1" dirty="0"/>
              <a:t>ночью</a:t>
            </a:r>
            <a:r>
              <a:rPr lang="ru-RU" dirty="0"/>
              <a:t> </a:t>
            </a:r>
            <a:r>
              <a:rPr lang="ru-RU" b="1" dirty="0"/>
              <a:t>накоплению</a:t>
            </a:r>
            <a:r>
              <a:rPr lang="ru-RU" dirty="0"/>
              <a:t> загрязняющих веществ в атмосфере города.</a:t>
            </a:r>
          </a:p>
          <a:p>
            <a:pPr indent="361950"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/>
              <a:t>В целом по городу ожидается </a:t>
            </a:r>
            <a:r>
              <a:rPr lang="ru-RU" b="1" dirty="0"/>
              <a:t>повышенный </a:t>
            </a:r>
            <a:r>
              <a:rPr lang="ru-RU" dirty="0"/>
              <a:t>уровень загрязнения воздуха.</a:t>
            </a:r>
          </a:p>
        </p:txBody>
      </p:sp>
      <p:graphicFrame>
        <p:nvGraphicFramePr>
          <p:cNvPr id="30" name="Table"/>
          <p:cNvGraphicFramePr/>
          <p:nvPr>
            <p:extLst>
              <p:ext uri="{D42A27DB-BD31-4B8C-83A1-F6EECF244321}">
                <p14:modId xmlns:p14="http://schemas.microsoft.com/office/powerpoint/2010/main" val="2283181504"/>
              </p:ext>
            </p:extLst>
          </p:nvPr>
        </p:nvGraphicFramePr>
        <p:xfrm>
          <a:off x="5070157" y="4192437"/>
          <a:ext cx="4417359" cy="2051127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5455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3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36713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вещество</a:t>
                      </a:r>
                      <a:endParaRPr sz="900" b="1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концентрация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мкг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Кратность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5373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113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KZ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</a:t>
                      </a: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2809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</a:t>
                      </a: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частицы</a:t>
                      </a: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113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KZ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</a:t>
                      </a: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2809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KZ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KZ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2792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1073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KZ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0.2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2922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129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KZ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0.6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2809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KZ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2809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r>
                        <a:rPr lang="ru-KZ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.</a:t>
                      </a: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DA82FE6F-D153-41BB-A3B5-21E677D1E348}"/>
              </a:ext>
            </a:extLst>
          </p:cNvPr>
          <p:cNvSpPr txBox="1"/>
          <p:nvPr/>
        </p:nvSpPr>
        <p:spPr>
          <a:xfrm>
            <a:off x="5106323" y="3451510"/>
            <a:ext cx="4582856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6" y="2217738"/>
            <a:ext cx="4717100" cy="2751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/>
              <a:t>В </a:t>
            </a:r>
            <a:r>
              <a:rPr dirty="0" err="1"/>
              <a:t>городе</a:t>
            </a:r>
            <a:r>
              <a:rPr dirty="0"/>
              <a:t> </a:t>
            </a:r>
            <a:r>
              <a:rPr dirty="0" err="1"/>
              <a:t>Астана</a:t>
            </a:r>
            <a:r>
              <a:rPr dirty="0"/>
              <a:t> </a:t>
            </a:r>
            <a:r>
              <a:rPr dirty="0" err="1"/>
              <a:t>наблюдения</a:t>
            </a:r>
            <a:r>
              <a:rPr dirty="0"/>
              <a:t> </a:t>
            </a:r>
            <a:r>
              <a:rPr dirty="0" err="1"/>
              <a:t>за</a:t>
            </a:r>
            <a:r>
              <a:rPr dirty="0"/>
              <a:t> </a:t>
            </a:r>
            <a:r>
              <a:rPr dirty="0" err="1"/>
              <a:t>уровнем</a:t>
            </a:r>
            <a:r>
              <a:rPr dirty="0"/>
              <a:t> </a:t>
            </a:r>
            <a:r>
              <a:rPr dirty="0" err="1"/>
              <a:t>загрязнения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</a:t>
            </a:r>
            <a:r>
              <a:rPr dirty="0" err="1"/>
              <a:t>проводится</a:t>
            </a:r>
            <a:r>
              <a:rPr dirty="0"/>
              <a:t> </a:t>
            </a:r>
            <a:r>
              <a:rPr dirty="0" err="1"/>
              <a:t>на</a:t>
            </a:r>
            <a:r>
              <a:rPr dirty="0"/>
              <a:t> 10 </a:t>
            </a:r>
            <a:r>
              <a:rPr dirty="0" err="1"/>
              <a:t>постах</a:t>
            </a:r>
            <a:r>
              <a:rPr dirty="0"/>
              <a:t> </a:t>
            </a:r>
            <a:r>
              <a:rPr dirty="0" err="1"/>
              <a:t>наблюдения</a:t>
            </a:r>
            <a:r>
              <a:rPr dirty="0"/>
              <a:t>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1 – </a:t>
            </a:r>
            <a:r>
              <a:rPr dirty="0" err="1"/>
              <a:t>ул</a:t>
            </a:r>
            <a:r>
              <a:rPr dirty="0"/>
              <a:t>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2 – </a:t>
            </a:r>
            <a:r>
              <a:rPr dirty="0" err="1"/>
              <a:t>проспект</a:t>
            </a:r>
            <a:r>
              <a:rPr dirty="0"/>
              <a:t> </a:t>
            </a:r>
            <a:r>
              <a:rPr dirty="0" err="1"/>
              <a:t>Республики</a:t>
            </a:r>
            <a:r>
              <a:rPr dirty="0"/>
              <a:t>, 35 (</a:t>
            </a:r>
            <a:r>
              <a:rPr dirty="0" err="1"/>
              <a:t>школа</a:t>
            </a:r>
            <a:r>
              <a:rPr dirty="0"/>
              <a:t>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3 – </a:t>
            </a:r>
            <a:r>
              <a:rPr dirty="0" err="1"/>
              <a:t>Телжан</a:t>
            </a:r>
            <a:r>
              <a:rPr dirty="0"/>
              <a:t> </a:t>
            </a:r>
            <a:r>
              <a:rPr dirty="0" err="1"/>
              <a:t>Шонанұлы</a:t>
            </a:r>
            <a:r>
              <a:rPr dirty="0"/>
              <a:t> 47, </a:t>
            </a:r>
            <a:r>
              <a:rPr dirty="0" err="1"/>
              <a:t>район</a:t>
            </a:r>
            <a:r>
              <a:rPr dirty="0"/>
              <a:t> </a:t>
            </a:r>
            <a:r>
              <a:rPr dirty="0" err="1"/>
              <a:t>лесозавода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4 –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Лепсы</a:t>
            </a:r>
            <a:r>
              <a:rPr dirty="0"/>
              <a:t>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5 – </a:t>
            </a:r>
            <a:r>
              <a:rPr dirty="0" err="1"/>
              <a:t>пр.Туран</a:t>
            </a:r>
            <a:r>
              <a:rPr dirty="0"/>
              <a:t> , 2/1  </a:t>
            </a:r>
            <a:r>
              <a:rPr dirty="0" err="1"/>
              <a:t>центральная</a:t>
            </a:r>
            <a:r>
              <a:rPr dirty="0"/>
              <a:t> </a:t>
            </a:r>
            <a:r>
              <a:rPr dirty="0" err="1"/>
              <a:t>спасательная</a:t>
            </a:r>
            <a:r>
              <a:rPr dirty="0"/>
              <a:t> </a:t>
            </a:r>
            <a:r>
              <a:rPr dirty="0" err="1"/>
              <a:t>станция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6 –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Акжол</a:t>
            </a:r>
            <a:r>
              <a:rPr dirty="0"/>
              <a:t>, </a:t>
            </a:r>
            <a:r>
              <a:rPr dirty="0" err="1"/>
              <a:t>район</a:t>
            </a:r>
            <a:r>
              <a:rPr dirty="0"/>
              <a:t> </a:t>
            </a:r>
            <a:r>
              <a:rPr dirty="0" err="1"/>
              <a:t>отстойника</a:t>
            </a:r>
            <a:r>
              <a:rPr dirty="0"/>
              <a:t> </a:t>
            </a:r>
            <a:r>
              <a:rPr dirty="0" err="1"/>
              <a:t>сточных</a:t>
            </a:r>
            <a:r>
              <a:rPr dirty="0"/>
              <a:t> </a:t>
            </a:r>
            <a:r>
              <a:rPr dirty="0" err="1"/>
              <a:t>вод</a:t>
            </a:r>
            <a:r>
              <a:rPr dirty="0"/>
              <a:t> «</a:t>
            </a:r>
            <a:r>
              <a:rPr dirty="0" err="1"/>
              <a:t>Астана</a:t>
            </a:r>
            <a:r>
              <a:rPr dirty="0"/>
              <a:t> </a:t>
            </a:r>
            <a:r>
              <a:rPr dirty="0" err="1"/>
              <a:t>Тазалык</a:t>
            </a:r>
            <a:r>
              <a:rPr dirty="0"/>
              <a:t>»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7 –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Туркестан</a:t>
            </a:r>
            <a:r>
              <a:rPr dirty="0"/>
              <a:t>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8 – 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Бабатайулы</a:t>
            </a:r>
            <a:r>
              <a:rPr dirty="0"/>
              <a:t>, д. 24, Коктал-1, </a:t>
            </a:r>
            <a:r>
              <a:rPr dirty="0" err="1"/>
              <a:t>Сарыаркинский</a:t>
            </a:r>
            <a:r>
              <a:rPr dirty="0"/>
              <a:t> </a:t>
            </a:r>
            <a:r>
              <a:rPr dirty="0" err="1"/>
              <a:t>район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9 –  </a:t>
            </a:r>
            <a:r>
              <a:rPr dirty="0" err="1"/>
              <a:t>ул</a:t>
            </a:r>
            <a:r>
              <a:rPr dirty="0"/>
              <a:t>. А. </a:t>
            </a:r>
            <a:r>
              <a:rPr dirty="0" err="1"/>
              <a:t>Байтурсынова</a:t>
            </a:r>
            <a:r>
              <a:rPr dirty="0"/>
              <a:t>, 25, </a:t>
            </a:r>
            <a:r>
              <a:rPr dirty="0" err="1"/>
              <a:t>Мечеть</a:t>
            </a:r>
            <a:r>
              <a:rPr dirty="0"/>
              <a:t> </a:t>
            </a:r>
            <a:r>
              <a:rPr dirty="0" err="1"/>
              <a:t>Х.Султан</a:t>
            </a:r>
            <a:r>
              <a:rPr dirty="0"/>
              <a:t>, </a:t>
            </a:r>
            <a:r>
              <a:rPr dirty="0" err="1"/>
              <a:t>Алматинский</a:t>
            </a:r>
            <a:r>
              <a:rPr dirty="0"/>
              <a:t> </a:t>
            </a:r>
            <a:r>
              <a:rPr dirty="0" err="1"/>
              <a:t>район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10 – </a:t>
            </a:r>
            <a:r>
              <a:rPr dirty="0" err="1"/>
              <a:t>ул</a:t>
            </a:r>
            <a:r>
              <a:rPr dirty="0"/>
              <a:t>. К. </a:t>
            </a:r>
            <a:r>
              <a:rPr dirty="0" err="1"/>
              <a:t>Мунайтпасова</a:t>
            </a:r>
            <a:r>
              <a:rPr dirty="0"/>
              <a:t>, 13, </a:t>
            </a:r>
            <a:r>
              <a:rPr dirty="0" err="1"/>
              <a:t>Алматинский</a:t>
            </a:r>
            <a:r>
              <a:rPr dirty="0"/>
              <a:t> </a:t>
            </a:r>
            <a:r>
              <a:rPr dirty="0" err="1"/>
              <a:t>район</a:t>
            </a:r>
            <a:endParaRPr dirty="0"/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4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1" y="4877768"/>
            <a:ext cx="4494406" cy="1364536"/>
            <a:chOff x="0" y="0"/>
            <a:chExt cx="4494404" cy="1364534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547669"/>
              <a:ext cx="4041652" cy="816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09" cy="606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4" cy="275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2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4998720" y="6233241"/>
            <a:ext cx="4521202" cy="261606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>
                <a:latin typeface="+mj-lt"/>
                <a:ea typeface="+mj-ea"/>
                <a:cs typeface="+mj-cs"/>
                <a:sym typeface="Calibri"/>
              </a:defRPr>
            </a:pPr>
            <a:r>
              <a:rPr sz="1100" dirty="0"/>
              <a:t>  </a:t>
            </a:r>
            <a:r>
              <a:rPr sz="1100"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sz="1100" dirty="0">
                <a:latin typeface="Times New Roman"/>
                <a:ea typeface="Times New Roman"/>
                <a:cs typeface="Times New Roman"/>
                <a:sym typeface="Times New Roman"/>
              </a:rPr>
              <a:t>: </a:t>
            </a:r>
            <a:r>
              <a:rPr lang="kk-KZ" sz="1100" b="1" i="1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sym typeface="Times New Roman"/>
              </a:rPr>
              <a:t>Айгисинова Н</a:t>
            </a:r>
            <a:r>
              <a:rPr sz="1100" dirty="0">
                <a:latin typeface="Times New Roman"/>
                <a:ea typeface="Times New Roman"/>
                <a:cs typeface="Times New Roman"/>
                <a:sym typeface="Times New Roman"/>
              </a:rPr>
              <a:t>./</a:t>
            </a:r>
            <a:r>
              <a:rPr lang="kk-KZ" sz="1100" dirty="0">
                <a:latin typeface="Times New Roman"/>
                <a:ea typeface="Times New Roman"/>
                <a:cs typeface="Times New Roman"/>
                <a:sym typeface="Times New Roman"/>
              </a:rPr>
              <a:t>Жолдыбай Н.</a:t>
            </a:r>
            <a:endParaRPr sz="1100"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4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1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3"/>
            <a:ext cx="4683762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4412</TotalTime>
  <Words>669</Words>
  <Application>Microsoft Office PowerPoint</Application>
  <PresentationFormat>Лист A4 (210x297 мм)</PresentationFormat>
  <Paragraphs>94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Нурай Айгисинова</dc:creator>
  <cp:lastModifiedBy>Corobor4</cp:lastModifiedBy>
  <cp:revision>380</cp:revision>
  <dcterms:modified xsi:type="dcterms:W3CDTF">2026-01-10T08:40:41Z</dcterms:modified>
</cp:coreProperties>
</file>