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1710" y="4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47216416"/>
              </p:ext>
            </p:extLst>
          </p:nvPr>
        </p:nvGraphicFramePr>
        <p:xfrm>
          <a:off x="307975" y="2420888"/>
          <a:ext cx="4465638" cy="25202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5202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№10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0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10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января по 20 ч. 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южный, юго-западный ночью 2-7, днем 7-12 м/с. Температура воздуха ночью 7-9 мороза, днем 1-3 тепла.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12 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11 января 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12 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осадки (дождь, снег), метель, гололед. Ветер юго-западный 9-14, порывы 15-20 м/с. Температура воздуха 1-3 мороза.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12970" y="3141336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74245408"/>
              </p:ext>
            </p:extLst>
          </p:nvPr>
        </p:nvGraphicFramePr>
        <p:xfrm>
          <a:off x="4953000" y="4094578"/>
          <a:ext cx="4643470" cy="20495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1984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0.397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4487" y="5950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Майған А.Т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25500</TotalTime>
  <Words>619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5065</cp:revision>
  <cp:lastPrinted>2021-07-01T03:56:27Z</cp:lastPrinted>
  <dcterms:created xsi:type="dcterms:W3CDTF">2018-03-27T06:03:00Z</dcterms:created>
  <dcterms:modified xsi:type="dcterms:W3CDTF">2026-01-10T07:26:15Z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