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41502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 3-8 м/с. Температура воздуха ночью 17-19, днем 6-8 мороза.</a:t>
            </a:r>
            <a:r>
              <a:rPr lang="ru-RU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осадки (дождь, снег), гололед.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840683"/>
              </p:ext>
            </p:extLst>
          </p:nvPr>
        </p:nvGraphicFramePr>
        <p:xfrm>
          <a:off x="5121842" y="3717032"/>
          <a:ext cx="4463375" cy="253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solidFill>
            <a:srgbClr val="FFFF00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января, ночью 12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54236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7571</cp:revision>
  <cp:lastPrinted>2025-08-12T06:13:34Z</cp:lastPrinted>
  <dcterms:created xsi:type="dcterms:W3CDTF">2018-03-27T06:03:00Z</dcterms:created>
  <dcterms:modified xsi:type="dcterms:W3CDTF">2026-01-10T06:43:26Z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