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4909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57252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без осадков. Ночью и утром туман, гололед. Ветер юго-западный 7-12 м/с. Температура воздуха ночью 8-10, днем 3-5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</a:t>
            </a:r>
            <a:r>
              <a:rPr lang="ru-RU" sz="1100" dirty="0" smtClean="0">
                <a:latin typeface="Times New Roman"/>
                <a:ea typeface="Calibri"/>
              </a:rPr>
              <a:t>без осадков</a:t>
            </a:r>
            <a:r>
              <a:rPr lang="ru-RU" sz="1100" dirty="0">
                <a:latin typeface="Times New Roman"/>
                <a:ea typeface="Calibri"/>
              </a:rPr>
              <a:t>. Ночью и утром </a:t>
            </a:r>
            <a:r>
              <a:rPr lang="ru-RU" sz="1100" dirty="0" smtClean="0">
                <a:latin typeface="Times New Roman"/>
                <a:ea typeface="Calibri"/>
              </a:rPr>
              <a:t>туман. Ветер </a:t>
            </a:r>
            <a:r>
              <a:rPr lang="ru-RU" sz="1100" dirty="0">
                <a:latin typeface="Times New Roman"/>
                <a:ea typeface="Calibri"/>
              </a:rPr>
              <a:t>юго-восточный </a:t>
            </a:r>
            <a:r>
              <a:rPr lang="ru-RU" sz="1100" dirty="0" smtClean="0">
                <a:latin typeface="Times New Roman"/>
                <a:ea typeface="Calibri"/>
              </a:rPr>
              <a:t>9</a:t>
            </a:r>
            <a:r>
              <a:rPr lang="ru-RU" sz="1100" dirty="0" smtClean="0">
                <a:latin typeface="Times New Roman"/>
                <a:ea typeface="Calibri"/>
              </a:rPr>
              <a:t>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4</a:t>
            </a:r>
            <a:r>
              <a:rPr lang="ru-RU" sz="1100" dirty="0" smtClean="0">
                <a:latin typeface="Times New Roman"/>
                <a:ea typeface="Calibri"/>
              </a:rPr>
              <a:t>-6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36360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6495</cp:revision>
  <cp:lastPrinted>2021-07-01T03:56:27Z</cp:lastPrinted>
  <dcterms:created xsi:type="dcterms:W3CDTF">2018-03-27T06:03:00Z</dcterms:created>
  <dcterms:modified xsi:type="dcterms:W3CDTF">2026-01-10T06:56:36Z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