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61869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41330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 Ночью и утром туман. Ветер восточный, юго-восточный 7-12 м/с. Температура воздуха ночью 0-2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29025</TotalTime>
  <Words>521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4093</cp:revision>
  <cp:lastPrinted>2021-10-15T03:50:29Z</cp:lastPrinted>
  <dcterms:created xsi:type="dcterms:W3CDTF">2018-03-27T06:03:00Z</dcterms:created>
  <dcterms:modified xsi:type="dcterms:W3CDTF">2026-01-10T06:23:02Z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