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13015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осадки (дождь, снег), гололед. Ветер юго-восточный с переходом на юго-западный 5-10 м/с. Температура воздуха ночью 4-6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14832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5563</TotalTime>
  <Words>568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1011</cp:revision>
  <cp:lastPrinted>2021-07-01T03:56:27Z</cp:lastPrinted>
  <dcterms:created xsi:type="dcterms:W3CDTF">2024-09-22T07:48:17Z</dcterms:created>
  <dcterms:modified xsi:type="dcterms:W3CDTF">2026-01-10T07:11:01Z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