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32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4547745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10-12</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a:t>
            </a:r>
            <a:r>
              <a:rPr lang="kk-KZ" sz="1200" dirty="0" smtClean="0">
                <a:solidFill>
                  <a:prstClr val="black"/>
                </a:solidFill>
                <a:latin typeface="Times New Roman" pitchFamily="18" charset="0"/>
                <a:cs typeface="Times New Roman" pitchFamily="18" charset="0"/>
              </a:rPr>
              <a:t>күтіледі.</a:t>
            </a:r>
          </a:p>
          <a:p>
            <a:pPr algn="ctr">
              <a:spcBef>
                <a:spcPts val="0"/>
              </a:spcBef>
              <a:defRPr/>
            </a:pPr>
            <a:r>
              <a:rPr lang="ru-RU" altLang="ru-RU" sz="1200" b="1" dirty="0" smtClean="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12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11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қар, бұрқасын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оңтүстік-шығыстан соғады, күші </a:t>
            </a:r>
            <a:r>
              <a:rPr lang="kk-KZ" sz="1200" dirty="0" smtClean="0">
                <a:solidFill>
                  <a:prstClr val="black"/>
                </a:solidFill>
                <a:latin typeface="Times New Roman" pitchFamily="18" charset="0"/>
                <a:cs typeface="Times New Roman" pitchFamily="18" charset="0"/>
              </a:rPr>
              <a:t>5-10, екпіні 15-18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50378" y="235277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81368" y="32645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88935198"/>
              </p:ext>
            </p:extLst>
          </p:nvPr>
        </p:nvGraphicFramePr>
        <p:xfrm>
          <a:off x="5056904" y="4176852"/>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2425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Акылбаева М.М.</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5350550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19760</TotalTime>
  <Words>566</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3871</cp:revision>
  <cp:lastPrinted>2021-07-01T03:56:27Z</cp:lastPrinted>
  <dcterms:created xsi:type="dcterms:W3CDTF">2018-03-27T06:03:00Z</dcterms:created>
  <dcterms:modified xsi:type="dcterms:W3CDTF">2026-01-10T07:39:02Z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