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595488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12-14</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12 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12</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 (жаңбыр, қар), бұрқасын.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7-12, екпіні 15-18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3551651"/>
              </p:ext>
            </p:extLst>
          </p:nvPr>
        </p:nvGraphicFramePr>
        <p:xfrm>
          <a:off x="4992160" y="42634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4642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19455</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3938</cp:revision>
  <cp:lastPrinted>2021-07-01T03:56:27Z</cp:lastPrinted>
  <dcterms:created xsi:type="dcterms:W3CDTF">2018-03-27T06:03:00Z</dcterms:created>
  <dcterms:modified xsi:type="dcterms:W3CDTF">2026-01-10T07:31:30Z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