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1499069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№10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64075197"/>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48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0.096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846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0.169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69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0.347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24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0.575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0.061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11 </a:t>
            </a:r>
            <a:r>
              <a:rPr lang="kk-KZ" altLang="ru-RU" sz="1100" b="1" dirty="0" smtClean="0">
                <a:latin typeface="Times New Roman" panose="02020603050405020304" pitchFamily="18" charset="0"/>
                <a:cs typeface="Times New Roman" panose="02020603050405020304" pitchFamily="18" charset="0"/>
              </a:rPr>
              <a:t>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қаңтар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11 </a:t>
            </a:r>
            <a:r>
              <a:rPr lang="ru-RU" altLang="ru-RU" sz="1100" b="1" dirty="0" err="1" smtClean="0">
                <a:latin typeface="Times New Roman" panose="02020603050405020304" pitchFamily="18" charset="0"/>
                <a:cs typeface="Times New Roman" panose="02020603050405020304" pitchFamily="18" charset="0"/>
              </a:rPr>
              <a:t>қаңтар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Түнде және таңертең </a:t>
            </a:r>
            <a:r>
              <a:rPr lang="kk-KZ" sz="1100" dirty="0" smtClean="0">
                <a:latin typeface="Times New Roman" pitchFamily="18" charset="0"/>
                <a:cs typeface="Times New Roman" pitchFamily="18" charset="0"/>
              </a:rPr>
              <a:t>тұман, көктайғақ.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7-12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8</a:t>
            </a:r>
            <a:r>
              <a:rPr lang="kk-KZ" sz="1100" dirty="0" smtClean="0">
                <a:latin typeface="Times New Roman" pitchFamily="18" charset="0"/>
                <a:cs typeface="Times New Roman" pitchFamily="18" charset="0"/>
              </a:rPr>
              <a:t>-10, </a:t>
            </a:r>
            <a:r>
              <a:rPr lang="kk-KZ" sz="1100" dirty="0" smtClean="0">
                <a:latin typeface="Times New Roman" pitchFamily="18" charset="0"/>
                <a:cs typeface="Times New Roman" pitchFamily="18" charset="0"/>
              </a:rPr>
              <a:t>күндіз 3-5 градус аяз. </a:t>
            </a: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12 </a:t>
            </a:r>
            <a:r>
              <a:rPr lang="kk-KZ" sz="1100" b="1" dirty="0" smtClean="0">
                <a:solidFill>
                  <a:srgbClr val="000000"/>
                </a:solidFill>
                <a:latin typeface="Times New Roman" pitchFamily="18" charset="0"/>
                <a:cs typeface="Times New Roman" pitchFamily="18" charset="0"/>
                <a:sym typeface="+mn-ea"/>
              </a:rPr>
              <a:t>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11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Түнде және </a:t>
            </a:r>
            <a:r>
              <a:rPr lang="kk-KZ" sz="1100" dirty="0" smtClean="0">
                <a:latin typeface="Times New Roman" pitchFamily="18" charset="0"/>
                <a:cs typeface="Times New Roman" pitchFamily="18" charset="0"/>
              </a:rPr>
              <a:t>таңертең тұман.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түстік-шығыстан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a:t>
            </a:r>
            <a:r>
              <a:rPr lang="kk-KZ" sz="1100" dirty="0" smtClean="0">
                <a:latin typeface="Times New Roman" pitchFamily="18" charset="0"/>
                <a:cs typeface="Times New Roman" pitchFamily="18" charset="0"/>
              </a:rPr>
              <a:t>-14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4</a:t>
            </a:r>
            <a:r>
              <a:rPr lang="kk-KZ" sz="1100" dirty="0" smtClean="0">
                <a:latin typeface="Times New Roman" pitchFamily="18" charset="0"/>
                <a:cs typeface="Times New Roman" pitchFamily="18" charset="0"/>
              </a:rPr>
              <a:t>-6 </a:t>
            </a:r>
            <a:r>
              <a:rPr lang="kk-KZ" sz="1100" dirty="0">
                <a:latin typeface="Times New Roman" pitchFamily="18" charset="0"/>
                <a:cs typeface="Times New Roman" pitchFamily="18" charset="0"/>
              </a:rPr>
              <a:t>градус аяз</a:t>
            </a:r>
            <a:r>
              <a:rPr lang="kk-KZ" sz="1100" dirty="0" smtClean="0">
                <a:latin typeface="Times New Roman" pitchFamily="18" charset="0"/>
                <a:cs typeface="Times New Roman" pitchFamily="18" charset="0"/>
              </a:rPr>
              <a:t>. </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8950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11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12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төмендеуі</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37762</TotalTime>
  <Words>573</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7121</cp:revision>
  <cp:lastPrinted>2021-07-01T03:56:27Z</cp:lastPrinted>
  <dcterms:created xsi:type="dcterms:W3CDTF">2018-03-27T06:03:00Z</dcterms:created>
  <dcterms:modified xsi:type="dcterms:W3CDTF">2026-01-10T06:56:22Z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