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079357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жауын-шашын (көбіне жаңбыр), көктайғақ. </a:t>
            </a:r>
            <a:r>
              <a:rPr lang="kk-KZ" sz="1200" dirty="0" smtClean="0">
                <a:latin typeface="Times New Roman" panose="02020603050405020304" pitchFamily="18" charset="0"/>
                <a:cs typeface="Times New Roman" panose="02020603050405020304" pitchFamily="18" charset="0"/>
              </a:rPr>
              <a:t>Кей уақытта тұман. Жел оңтүстік-шығыстан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аздаған </a:t>
            </a:r>
            <a:r>
              <a:rPr lang="kk-KZ" sz="1200" dirty="0" smtClean="0">
                <a:solidFill>
                  <a:prstClr val="black"/>
                </a:solidFill>
                <a:latin typeface="Times New Roman" panose="02020603050405020304" pitchFamily="18" charset="0"/>
                <a:cs typeface="Times New Roman" panose="02020603050405020304" pitchFamily="18" charset="0"/>
              </a:rPr>
              <a:t>жауын-шашын (жаңбыр, қар), көктайғақ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тұман. Жел оңтүстік-батыстан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59883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226214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16943</TotalTime>
  <Words>554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4054</cp:revision>
  <cp:lastPrinted>2021-07-01T07:38:07Z</cp:lastPrinted>
  <dcterms:created xsi:type="dcterms:W3CDTF">2018-03-27T06:03:00Z</dcterms:created>
  <dcterms:modified xsi:type="dcterms:W3CDTF">2026-01-10T07:05:56Z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