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66" d="100"/>
          <a:sy n="66" d="100"/>
        </p:scale>
        <p:origin x="84" y="6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14782709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11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12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en-US" altLang="ru-RU" sz="1200" b="1" dirty="0">
              <a:latin typeface="Times New Roman" panose="02020603050405020304" pitchFamily="18" charset="0"/>
              <a:cs typeface="Times New Roman" pitchFamily="18" charset="0"/>
            </a:endParaRPr>
          </a:p>
          <a:p>
            <a:pPr indent="179388" algn="just" hangingPunct="1">
              <a:defRPr/>
            </a:pPr>
            <a:r>
              <a:rPr lang="ru-RU" sz="1200" dirty="0" err="1">
                <a:effectLst/>
                <a:latin typeface="Times New Roman" panose="02020603050405020304" pitchFamily="18" charset="0"/>
                <a:cs typeface="Times New Roman" panose="02020603050405020304" pitchFamily="18" charset="0"/>
              </a:rPr>
              <a:t>Бұлтты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қар</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бұрқасын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көктайғақ</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Батыстан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жел</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соғады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күші</a:t>
            </a:r>
            <a:r>
              <a:rPr lang="ru-RU" sz="1200" dirty="0">
                <a:effectLst/>
                <a:latin typeface="Times New Roman" panose="02020603050405020304" pitchFamily="18" charset="0"/>
                <a:cs typeface="Times New Roman" panose="02020603050405020304" pitchFamily="18" charset="0"/>
              </a:rPr>
              <a:t> 9-14, </a:t>
            </a:r>
            <a:r>
              <a:rPr lang="ru-RU" sz="1200" dirty="0" err="1">
                <a:effectLst/>
                <a:latin typeface="Times New Roman" panose="02020603050405020304" pitchFamily="18" charset="0"/>
                <a:cs typeface="Times New Roman" panose="02020603050405020304" pitchFamily="18" charset="0"/>
              </a:rPr>
              <a:t>екпіні</a:t>
            </a:r>
            <a:r>
              <a:rPr lang="ru-RU" sz="1200" dirty="0">
                <a:effectLst/>
                <a:latin typeface="Times New Roman" panose="02020603050405020304" pitchFamily="18" charset="0"/>
                <a:cs typeface="Times New Roman" panose="02020603050405020304" pitchFamily="18" charset="0"/>
              </a:rPr>
              <a:t> 15-20 м/с. </a:t>
            </a:r>
            <a:r>
              <a:rPr lang="ru-RU" sz="1200" dirty="0" err="1">
                <a:effectLst/>
                <a:latin typeface="Times New Roman" panose="02020603050405020304" pitchFamily="18" charset="0"/>
                <a:cs typeface="Times New Roman" panose="02020603050405020304" pitchFamily="18" charset="0"/>
              </a:rPr>
              <a:t>Ауа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температурасы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түнде</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және</a:t>
            </a:r>
            <a:r>
              <a:rPr lang="ru-RU" sz="1200" dirty="0">
                <a:effectLst/>
                <a:latin typeface="Times New Roman" panose="02020603050405020304" pitchFamily="18" charset="0"/>
                <a:cs typeface="Times New Roman" panose="02020603050405020304" pitchFamily="18" charset="0"/>
              </a:rPr>
              <a:t> күндіз-3-5 градус </a:t>
            </a:r>
            <a:r>
              <a:rPr lang="ru-RU" sz="1200" dirty="0" err="1">
                <a:effectLst/>
                <a:latin typeface="Times New Roman" panose="02020603050405020304" pitchFamily="18" charset="0"/>
                <a:cs typeface="Times New Roman" panose="02020603050405020304" pitchFamily="18" charset="0"/>
              </a:rPr>
              <a:t>аяз</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күндіз</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одан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әрі</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төмендейді</a:t>
            </a:r>
            <a:r>
              <a:rPr lang="ru-RU" sz="1200" dirty="0">
                <a:effectLst/>
                <a:latin typeface="Times New Roman" panose="02020603050405020304" pitchFamily="18" charset="0"/>
                <a:cs typeface="Times New Roman" panose="02020603050405020304" pitchFamily="18" charset="0"/>
              </a:rPr>
              <a:t>.</a:t>
            </a: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13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12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13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200" dirty="0">
                <a:solidFill>
                  <a:prstClr val="black"/>
                </a:solidFill>
                <a:latin typeface="Times New Roman" panose="02020603050405020304" pitchFamily="18" charset="0"/>
                <a:cs typeface="Times New Roman" pitchFamily="18" charset="0"/>
              </a:rPr>
              <a:t>Көшпелі бұлтты, </a:t>
            </a:r>
            <a:r>
              <a:rPr lang="ru-RU" sz="1200" dirty="0" err="1">
                <a:effectLst/>
                <a:latin typeface="Times New Roman" panose="02020603050405020304" pitchFamily="18" charset="0"/>
                <a:cs typeface="Times New Roman" panose="02020603050405020304" pitchFamily="18" charset="0"/>
              </a:rPr>
              <a:t>түнде</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аздаған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қар</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жаяу</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бұрқасын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көктайғақ</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Солтүстік-батыстан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жел</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соғады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күші</a:t>
            </a:r>
            <a:r>
              <a:rPr lang="ru-RU" sz="1200" dirty="0">
                <a:effectLst/>
                <a:latin typeface="Times New Roman" panose="02020603050405020304" pitchFamily="18" charset="0"/>
                <a:cs typeface="Times New Roman" panose="02020603050405020304" pitchFamily="18" charset="0"/>
              </a:rPr>
              <a:t> 9-14  м / с. </a:t>
            </a:r>
            <a:r>
              <a:rPr lang="ru-RU" sz="1200" dirty="0" err="1">
                <a:latin typeface="Times New Roman" panose="02020603050405020304" pitchFamily="18" charset="0"/>
                <a:cs typeface="Times New Roman" panose="02020603050405020304" pitchFamily="18" charset="0"/>
              </a:rPr>
              <a:t>А</a:t>
            </a:r>
            <a:r>
              <a:rPr lang="ru-RU" sz="1200" dirty="0" err="1">
                <a:effectLst/>
                <a:latin typeface="Times New Roman" panose="02020603050405020304" pitchFamily="18" charset="0"/>
                <a:cs typeface="Times New Roman" panose="02020603050405020304" pitchFamily="18" charset="0"/>
              </a:rPr>
              <a:t>уа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температурасы</a:t>
            </a:r>
            <a:r>
              <a:rPr lang="ru-RU" sz="1200" dirty="0">
                <a:effectLst/>
                <a:latin typeface="Times New Roman" panose="02020603050405020304" pitchFamily="18" charset="0"/>
                <a:cs typeface="Times New Roman" panose="02020603050405020304" pitchFamily="18" charset="0"/>
              </a:rPr>
              <a:t> 13-15 градус </a:t>
            </a:r>
            <a:r>
              <a:rPr lang="ru-RU" sz="1200" dirty="0" err="1">
                <a:effectLst/>
                <a:latin typeface="Times New Roman" panose="02020603050405020304" pitchFamily="18" charset="0"/>
                <a:cs typeface="Times New Roman" panose="02020603050405020304" pitchFamily="18" charset="0"/>
              </a:rPr>
              <a:t>аяз</a:t>
            </a:r>
            <a:r>
              <a:rPr lang="ru-RU" sz="1200" dirty="0">
                <a:effectLst/>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306679796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145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146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43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1709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108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9</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dirty="0">
                <a:latin typeface="Times New Roman" panose="02020603050405020304" pitchFamily="18" charset="0"/>
                <a:cs typeface="Times New Roman" pitchFamily="18" charset="0"/>
              </a:rPr>
              <a:t>11</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11 </a:t>
            </a:r>
            <a:r>
              <a:rPr lang="ru-RU" sz="1200" dirty="0" err="1"/>
              <a:t>қаңтарда</a:t>
            </a:r>
            <a:r>
              <a:rPr lang="ru-RU" sz="1200" dirty="0"/>
              <a:t> </a:t>
            </a:r>
            <a:r>
              <a:rPr lang="ru-RU" sz="1200" b="1" dirty="0">
                <a:latin typeface="Times New Roman" pitchFamily="18" charset="0"/>
                <a:cs typeface="Times New Roman" pitchFamily="18" charset="0"/>
              </a:rPr>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latin typeface="Times New Roman" pitchFamily="18" charset="0"/>
                <a:cs typeface="Times New Roman" pitchFamily="18" charset="0"/>
              </a:rPr>
              <a:t>сейілуіне</a:t>
            </a:r>
            <a:r>
              <a:rPr lang="ru-RU" sz="1200" b="1" dirty="0"/>
              <a:t>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төмен</a:t>
            </a:r>
            <a:r>
              <a:rPr lang="ru-RU" sz="1200" b="1"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Жолдыбай Н.</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4021</TotalTime>
  <Words>681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368</cp:revision>
  <dcterms:modified xsi:type="dcterms:W3CDTF">2026-01-11T08:41:40Z</dcterms:modified>
</cp:coreProperties>
</file>