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505355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түнде қар, бұрқасын күндіз жауын-шашын (жаңбыр, қар), бұрқасын, көктайғақ. Жел оңтүстіктен, оңтүстік-батыстан соғады, күші 7-12, екпіні 15-20 м/с. 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күтіледі.</a:t>
            </a: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қар, бұрқасын. Жел солтүстік-батыстан соғады, күші 7-12 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3394131"/>
              </p:ext>
            </p:extLst>
          </p:nvPr>
        </p:nvGraphicFramePr>
        <p:xfrm>
          <a:off x="5056904" y="4176852"/>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22231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19763</TotalTime>
  <Words>582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3873</cp:revision>
  <cp:lastPrinted>2021-07-01T03:56:27Z</cp:lastPrinted>
  <dcterms:created xsi:type="dcterms:W3CDTF">2018-03-27T06:03:00Z</dcterms:created>
  <dcterms:modified xsi:type="dcterms:W3CDTF">2026-01-11T07:52:16Z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