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8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7194858"/>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12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12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жауын-шашын (жаңбыр, қар), бұрқасын, көктайғақ. Оңтүстік-батыстан, батыстан жел соғады, күші 9-14 м/с. Түнде және күндіз ауа температурасы 1-3 градус аяз, күндіз одан әрі төмендейді.</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11 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8560050"/>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25593</TotalTime>
  <Words>525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4950</cp:revision>
  <cp:lastPrinted>2021-07-01T07:38:07Z</cp:lastPrinted>
  <dcterms:created xsi:type="dcterms:W3CDTF">2018-03-27T06:03:00Z</dcterms:created>
  <dcterms:modified xsi:type="dcterms:W3CDTF">2026-01-11T07:55:19Z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