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3" d="100"/>
          <a:sy n="93" d="100"/>
        </p:scale>
        <p:origin x="78"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8218156"/>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№11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11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45988999"/>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a:t>
            </a:r>
            <a:r>
              <a:rPr lang="ru-RU" altLang="ru-RU" sz="1100" b="1" dirty="0">
                <a:latin typeface="Times New Roman" panose="02020603050405020304" pitchFamily="18" charset="0"/>
                <a:cs typeface="Times New Roman" panose="02020603050405020304" pitchFamily="18" charset="0"/>
              </a:rPr>
              <a:t>12 </a:t>
            </a:r>
            <a:r>
              <a:rPr lang="ru-RU" altLang="ru-RU" sz="1100" b="1" dirty="0" err="1">
                <a:latin typeface="Times New Roman" panose="02020603050405020304" pitchFamily="18" charset="0"/>
                <a:cs typeface="Times New Roman" panose="02020603050405020304" pitchFamily="18" charset="0"/>
              </a:rPr>
              <a:t>қаңтар</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11 қаңтар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12 қаңтар</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екпіні 15-20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2-4,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9-11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13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12 қаңтар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13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a:t>
            </a:r>
            <a:r>
              <a:rPr lang="kk-KZ" sz="1100" dirty="0" smtClean="0">
                <a:solidFill>
                  <a:prstClr val="black"/>
                </a:solidFill>
                <a:latin typeface="Times New Roman" pitchFamily="18" charset="0"/>
                <a:cs typeface="Times New Roman" pitchFamily="18" charset="0"/>
              </a:rPr>
              <a:t>-2 </a:t>
            </a:r>
            <a:r>
              <a:rPr lang="kk-KZ" sz="1100" dirty="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31207</TotalTime>
  <Words>573</Words>
  <Application>Microsoft Office PowerPoint</Application>
  <PresentationFormat>Лист A4 (210x297 мм)</PresentationFormat>
  <Paragraphs>91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4143</cp:revision>
  <cp:lastPrinted>2021-07-01T07:38:07Z</cp:lastPrinted>
  <dcterms:created xsi:type="dcterms:W3CDTF">2018-03-27T06:03:00Z</dcterms:created>
  <dcterms:modified xsi:type="dcterms:W3CDTF">2026-01-11T07:09:02Z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