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2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11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itchFamily="18" charset="0"/>
                <a:cs typeface="Times New Roman" pitchFamily="18" charset="0"/>
              </a:rPr>
              <a:t>1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2056994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12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smtClean="0">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12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 түнде қар, күндіз аздаған қар.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11-13 градус </a:t>
            </a:r>
            <a:r>
              <a:rPr lang="kk-KZ" sz="1100" dirty="0">
                <a:latin typeface="Times New Roman" pitchFamily="18" charset="0"/>
                <a:cs typeface="Times New Roman" pitchFamily="18" charset="0"/>
              </a:rPr>
              <a:t>аяз.</a:t>
            </a:r>
          </a:p>
          <a:p>
            <a:pPr indent="182563" algn="ctr"/>
            <a:r>
              <a:rPr lang="ru-RU" altLang="ru-RU" sz="1100" b="1" dirty="0" smtClean="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 жауын-шашынсыз. 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20-22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12</a:t>
            </a:r>
            <a:r>
              <a:rPr lang="ru-RU"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13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17751</TotalTime>
  <Words>554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7416</cp:revision>
  <cp:lastPrinted>2021-07-01T03:56:27Z</cp:lastPrinted>
  <dcterms:created xsi:type="dcterms:W3CDTF">2018-03-27T06:03:00Z</dcterms:created>
  <dcterms:modified xsi:type="dcterms:W3CDTF">2026-01-11T07:32:28Z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