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6903690"/>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2026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12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just"/>
            <a:r>
              <a:rPr lang="kk-KZ" altLang="ru-RU" sz="1100" b="1" dirty="0" smtClean="0">
                <a:solidFill>
                  <a:prstClr val="black"/>
                </a:solidFill>
                <a:latin typeface="Times New Roman" panose="02020603050405020304" pitchFamily="18" charset="0"/>
                <a:cs typeface="Times New Roman" panose="02020603050405020304" pitchFamily="18" charset="0"/>
              </a:rPr>
              <a:t>11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 2026 ж.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12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900" dirty="0">
                <a:solidFill>
                  <a:srgbClr val="000000"/>
                </a:solidFill>
                <a:latin typeface="Times New Roman" panose="02020603050405020304" pitchFamily="18" charset="0"/>
                <a:ea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err="1" smtClean="0">
                <a:solidFill>
                  <a:prstClr val="black"/>
                </a:solidFill>
                <a:latin typeface="Times New Roman" panose="02020603050405020304" pitchFamily="18" charset="0"/>
                <a:cs typeface="Times New Roman" panose="02020603050405020304" pitchFamily="18" charset="0"/>
              </a:rPr>
              <a:t>аздаған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қар. </a:t>
            </a:r>
            <a:r>
              <a:rPr lang="kk-KZ" sz="1200" kern="1400" dirty="0" smtClean="0">
                <a:solidFill>
                  <a:srgbClr val="000000"/>
                </a:solidFill>
                <a:latin typeface="Times New Roman" panose="02020603050405020304" pitchFamily="18" charset="0"/>
                <a:ea typeface="Times New Roman" panose="02020603050405020304" pitchFamily="18" charset="0"/>
              </a:rPr>
              <a:t>Тұман. </a:t>
            </a:r>
            <a:r>
              <a:rPr lang="kk-KZ" sz="1200" kern="900" dirty="0">
                <a:solidFill>
                  <a:srgbClr val="000000"/>
                </a:solidFill>
                <a:latin typeface="Times New Roman" panose="02020603050405020304" pitchFamily="18" charset="0"/>
                <a:ea typeface="Times New Roman" panose="02020603050405020304" pitchFamily="18" charset="0"/>
              </a:rPr>
              <a:t>Солтүстік-батыстан, батыстан</a:t>
            </a:r>
            <a:r>
              <a:rPr lang="kk-KZ"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жел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5-100 </a:t>
            </a:r>
            <a:r>
              <a:rPr lang="kk-KZ" sz="1200" dirty="0">
                <a:latin typeface="Times New Roman" panose="02020603050405020304" pitchFamily="18" charset="0"/>
                <a:cs typeface="Times New Roman" panose="02020603050405020304" pitchFamily="18" charset="0"/>
              </a:rPr>
              <a:t>м/с.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a:t>
            </a:r>
            <a:r>
              <a:rPr lang="ru-RU" sz="1200" dirty="0" smtClean="0">
                <a:latin typeface="Times New Roman" panose="02020603050405020304" pitchFamily="18" charset="0"/>
                <a:cs typeface="Times New Roman" panose="02020603050405020304" pitchFamily="18" charset="0"/>
              </a:rPr>
              <a:t>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2026 жылғы  </a:t>
            </a:r>
            <a:r>
              <a:rPr lang="kk-KZ" sz="1100" b="1" dirty="0" smtClean="0">
                <a:latin typeface="Times New Roman" panose="02020603050405020304" pitchFamily="18" charset="0"/>
                <a:cs typeface="Times New Roman" panose="02020603050405020304" pitchFamily="18" charset="0"/>
              </a:rPr>
              <a:t>13 </a:t>
            </a:r>
            <a:r>
              <a:rPr lang="kk-KZ" sz="11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100" b="1" dirty="0" smtClean="0">
                <a:latin typeface="Times New Roman" panose="02020603050405020304" pitchFamily="18" charset="0"/>
                <a:cs typeface="Times New Roman" panose="02020603050405020304" pitchFamily="18" charset="0"/>
              </a:rPr>
              <a:t>12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sz="1100" b="1" dirty="0" smtClean="0">
                <a:latin typeface="Times New Roman" panose="02020603050405020304" pitchFamily="18" charset="0"/>
                <a:cs typeface="Times New Roman" panose="02020603050405020304" pitchFamily="18" charset="0"/>
              </a:rPr>
              <a:t>сағ. 20-ден бастап </a:t>
            </a:r>
            <a:r>
              <a:rPr lang="kk-KZ" sz="1100" b="1" dirty="0" smtClean="0">
                <a:latin typeface="Times New Roman" panose="02020603050405020304" pitchFamily="18" charset="0"/>
                <a:cs typeface="Times New Roman" panose="02020603050405020304" pitchFamily="18" charset="0"/>
              </a:rPr>
              <a:t>13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a:t>
            </a:r>
            <a:r>
              <a:rPr lang="kk-KZ" sz="1100" b="1" dirty="0" smtClean="0">
                <a:latin typeface="Times New Roman" panose="02020603050405020304" pitchFamily="18" charset="0"/>
                <a:cs typeface="Times New Roman" panose="02020603050405020304" pitchFamily="18" charset="0"/>
              </a:rPr>
              <a:t> сағ. 08-ға дейін </a:t>
            </a:r>
            <a:endParaRPr lang="kk-KZ" sz="1100" b="1" dirty="0">
              <a:latin typeface="Times New Roman" panose="02020603050405020304" pitchFamily="18" charset="0"/>
              <a:cs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a:t>
            </a:r>
            <a:r>
              <a:rPr lang="kk-KZ" sz="12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Солтүстік-батыстан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түнде </a:t>
            </a:r>
            <a:r>
              <a:rPr lang="ru-RU" sz="1200" dirty="0" smtClean="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3-25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99358055"/>
              </p:ext>
            </p:extLst>
          </p:nvPr>
        </p:nvGraphicFramePr>
        <p:xfrm>
          <a:off x="4989607" y="3787674"/>
          <a:ext cx="4716320" cy="246423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0,298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305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270" y="306406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3188" y="226818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smtClean="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12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2026 </a:t>
            </a:r>
            <a:r>
              <a:rPr lang="ru-RU" sz="1200" dirty="0">
                <a:solidFill>
                  <a:prstClr val="black"/>
                </a:solidFill>
                <a:latin typeface="Times New Roman" panose="02020603050405020304" pitchFamily="18" charset="0"/>
                <a:cs typeface="Times New Roman" panose="02020603050405020304" pitchFamily="18" charset="0"/>
              </a:rPr>
              <a:t>ж</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28241</TotalTime>
  <Words>590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5366</cp:revision>
  <cp:lastPrinted>2021-07-01T07:38:07Z</cp:lastPrinted>
  <dcterms:created xsi:type="dcterms:W3CDTF">2018-03-27T06:03:00Z</dcterms:created>
  <dcterms:modified xsi:type="dcterms:W3CDTF">2026-01-11T07:50:10Z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