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194522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қантар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8909" y="147464"/>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11</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a:t>
            </a:r>
            <a:r>
              <a:rPr lang="kk-KZ" altLang="ru-RU" sz="1200" dirty="0" smtClean="0">
                <a:latin typeface="Times New Roman" panose="02020603050405020304" pitchFamily="18" charset="0"/>
                <a:cs typeface="Times New Roman" panose="02020603050405020304" pitchFamily="18" charset="0"/>
                <a:sym typeface="+mn-ea"/>
              </a:rPr>
              <a:t>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жауын-шашынсыз. Тұман түседі. Солтүстік-батыстан </a:t>
            </a:r>
            <a:r>
              <a:rPr lang="kk-KZ" altLang="ru-RU" sz="1200" dirty="0">
                <a:latin typeface="Times New Roman" panose="02020603050405020304" pitchFamily="18" charset="0"/>
                <a:cs typeface="Times New Roman" panose="02020603050405020304" pitchFamily="18" charset="0"/>
                <a:sym typeface="+mn-ea"/>
              </a:rPr>
              <a:t>соғатын жел </a:t>
            </a:r>
            <a:r>
              <a:rPr lang="kk-KZ" altLang="ru-RU" sz="1200" dirty="0" smtClean="0">
                <a:latin typeface="Times New Roman" panose="02020603050405020304" pitchFamily="18" charset="0"/>
                <a:cs typeface="Times New Roman" panose="02020603050405020304" pitchFamily="18" charset="0"/>
                <a:sym typeface="+mn-ea"/>
              </a:rPr>
              <a:t>оңтүстік-шығысқа </a:t>
            </a:r>
            <a:r>
              <a:rPr lang="kk-KZ" altLang="ru-RU" sz="1200" dirty="0">
                <a:latin typeface="Times New Roman" panose="02020603050405020304" pitchFamily="18" charset="0"/>
                <a:cs typeface="Times New Roman" panose="02020603050405020304" pitchFamily="18" charset="0"/>
                <a:sym typeface="+mn-ea"/>
              </a:rPr>
              <a:t>ауысады, күші </a:t>
            </a:r>
            <a:r>
              <a:rPr lang="kk-KZ" altLang="ru-RU" sz="1200" dirty="0" smtClean="0">
                <a:latin typeface="Times New Roman" panose="02020603050405020304" pitchFamily="18" charset="0"/>
                <a:cs typeface="Times New Roman" panose="02020603050405020304" pitchFamily="18" charset="0"/>
                <a:sym typeface="+mn-ea"/>
              </a:rPr>
              <a:t>0-5 </a:t>
            </a:r>
            <a:r>
              <a:rPr lang="kk-KZ" altLang="ru-RU" sz="1200" dirty="0">
                <a:latin typeface="Times New Roman" panose="02020603050405020304" pitchFamily="18" charset="0"/>
                <a:cs typeface="Times New Roman" panose="02020603050405020304" pitchFamily="18" charset="0"/>
                <a:sym typeface="+mn-ea"/>
              </a:rPr>
              <a:t>м/с.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10-12 градус аяз, </a:t>
            </a:r>
            <a:r>
              <a:rPr lang="kk-KZ" altLang="ru-RU" sz="1200" dirty="0" smtClean="0">
                <a:latin typeface="Times New Roman" panose="02020603050405020304" pitchFamily="18" charset="0"/>
                <a:cs typeface="Times New Roman" panose="02020603050405020304" pitchFamily="18" charset="0"/>
                <a:sym typeface="+mn-ea"/>
              </a:rPr>
              <a:t>күндіз 7-9 </a:t>
            </a:r>
            <a:r>
              <a:rPr lang="kk-KZ" altLang="ru-RU" sz="1200" dirty="0">
                <a:latin typeface="Times New Roman" panose="02020603050405020304" pitchFamily="18" charset="0"/>
                <a:cs typeface="Times New Roman" panose="02020603050405020304" pitchFamily="18" charset="0"/>
                <a:sym typeface="+mn-ea"/>
              </a:rPr>
              <a:t>градус суық 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13</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аздаған қар жауады, көктайғақ болады. Шығыстан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 температурасы 7-9 градус суық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2673062"/>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1.379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232198"/>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12 қаңтар, 13 қаңтар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39838</TotalTime>
  <Words>528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6441</cp:revision>
  <cp:lastPrinted>2021-07-01T07:38:07Z</cp:lastPrinted>
  <dcterms:created xsi:type="dcterms:W3CDTF">2018-03-27T06:03:00Z</dcterms:created>
  <dcterms:modified xsi:type="dcterms:W3CDTF">2026-01-11T07:23:07Z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