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72201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12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батыстан 6-11 м/с. Ауаның температурасы түнде 2-4 аяз, күндіз 1 аяз-1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шығыстан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2-4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759823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0073240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16946</TotalTime>
  <Words>542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4056</cp:revision>
  <cp:lastPrinted>2021-07-01T07:38:07Z</cp:lastPrinted>
  <dcterms:created xsi:type="dcterms:W3CDTF">2018-03-27T06:03:00Z</dcterms:created>
  <dcterms:modified xsi:type="dcterms:W3CDTF">2026-01-11T06:06:22Z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