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682553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11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337879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12</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11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12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аздаған қар, күндіз жауын-шашын </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жаңбыр, қар</a:t>
            </a:r>
            <a:r>
              <a:rPr lang="ru-RU" sz="1100" dirty="0">
                <a:latin typeface="Times New Roman" panose="02020603050405020304" pitchFamily="18" charset="0"/>
                <a:cs typeface="Times New Roman" panose="02020603050405020304" pitchFamily="18" charset="0"/>
              </a:rPr>
              <a:t>), жаяу бұрқасын, көктайғақ</a:t>
            </a:r>
            <a:r>
              <a:rPr lang="kk-KZ" sz="1100" dirty="0">
                <a:latin typeface="Times New Roman" panose="02020603050405020304" pitchFamily="18" charset="0"/>
                <a:cs typeface="Times New Roman" panose="02020603050405020304" pitchFamily="18" charset="0"/>
              </a:rPr>
              <a:t>. Батыстан жел соғады, күші 9-14,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күндіз 0-2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13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12</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13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қар. 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11-13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2048386"/>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50359</TotalTime>
  <Words>626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7225</cp:revision>
  <cp:lastPrinted>2025-07-15T07:11:11Z</cp:lastPrinted>
  <dcterms:created xsi:type="dcterms:W3CDTF">2018-03-27T06:03:00Z</dcterms:created>
  <dcterms:modified xsi:type="dcterms:W3CDTF">2026-01-11T06:56:06Z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