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12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11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12</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5-7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12 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жаңбыр, тұман. </a:t>
            </a:r>
            <a:r>
              <a:rPr lang="ru-RU" sz="1200" dirty="0" err="1" smtClean="0">
                <a:latin typeface="Times New Roman"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8872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198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Айгуган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21998</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5560</cp:revision>
  <cp:lastPrinted>2021-07-01T03:56:27Z</cp:lastPrinted>
  <dcterms:created xsi:type="dcterms:W3CDTF">2018-03-27T06:03:00Z</dcterms:created>
  <dcterms:modified xsi:type="dcterms:W3CDTF">2026-01-11T07:58:47Z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