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5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956039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12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бұрқасын, көктайғақ. Оңтүстік-батыстан, батыстан жел соғады, күші 9-14 м/с, таңертең және күндіз екпіні 15-20 м/с. Түнде және күндіз ауа температурасы 0 градус шамасында, күндіз одан әрі төмендейді.</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071257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25339</TotalTime>
  <Words>591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5049</cp:revision>
  <cp:lastPrinted>2021-07-01T03:56:27Z</cp:lastPrinted>
  <dcterms:created xsi:type="dcterms:W3CDTF">2018-03-27T06:03:00Z</dcterms:created>
  <dcterms:modified xsi:type="dcterms:W3CDTF">2026-01-11T07:53:14Z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