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192"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60743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812011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1137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0,227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69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0,613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12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Түнде және таңертең тұман. Жел оңтүстік-шығыстан, шығыстан соғады, күші 7-12 м/с. Ауа температурасы түнде 10-12, күндіз 3-5 градус аяз</a:t>
            </a:r>
            <a:r>
              <a:rPr lang="kk-KZ" sz="1100" dirty="0" smtClean="0">
                <a:latin typeface="Times New Roman" pitchFamily="18" charset="0"/>
                <a:cs typeface="Times New Roman" pitchFamily="18" charset="0"/>
              </a:rPr>
              <a:t>. </a:t>
            </a:r>
          </a:p>
          <a:p>
            <a:pPr lvl="0" indent="14400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жауын-шашынсыз. Тұман. Жел шығыстан соғады, күші 7-12 м/с. Ауа температурасы 5-7 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37767</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7122</cp:revision>
  <cp:lastPrinted>2021-07-01T03:56:27Z</cp:lastPrinted>
  <dcterms:created xsi:type="dcterms:W3CDTF">2018-03-27T06:03:00Z</dcterms:created>
  <dcterms:modified xsi:type="dcterms:W3CDTF">2026-01-11T06:14:21Z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