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2868" y="4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7951504"/>
              </p:ext>
            </p:extLst>
          </p:nvPr>
        </p:nvGraphicFramePr>
        <p:xfrm>
          <a:off x="307975" y="2443336"/>
          <a:ext cx="4465638" cy="44196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x-none" sz="1200" b="1" i="1" dirty="0" smtClean="0">
                          <a:solidFill>
                            <a:srgbClr val="002060"/>
                          </a:solidFill>
                          <a:latin typeface="Times New Roman" panose="02020603050405020304" pitchFamily="18" charset="0"/>
                          <a:cs typeface="Times New Roman" panose="02020603050405020304" pitchFamily="18" charset="0"/>
                        </a:rPr>
                        <a:t>11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446824"/>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2026 ж. 12 </a:t>
            </a:r>
            <a:r>
              <a:rPr lang="ru-RU" altLang="ru-RU" sz="1200" b="1" dirty="0" err="1">
                <a:latin typeface="Times New Roman" panose="02020603050405020304" pitchFamily="18" charset="0"/>
                <a:cs typeface="Times New Roman" panose="02020603050405020304" pitchFamily="18" charset="0"/>
              </a:rPr>
              <a:t>қаңтарға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12 </a:t>
            </a:r>
            <a:r>
              <a:rPr lang="ru-RU" sz="1200" b="1" dirty="0" err="1">
                <a:latin typeface="Times New Roman" panose="02020603050405020304" pitchFamily="18" charset="0"/>
                <a:cs typeface="Times New Roman" panose="02020603050405020304" pitchFamily="18" charset="0"/>
              </a:rPr>
              <a:t>қантар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 (жаңбыр, қар), бұрқасын, көктайғақ. Оңтүстік-батыстан, батыстан жел соғады, күші 9-14 м/с, таңертең және күндіз екпіні 15-20 м/с. Түнде және күндіз ауа температурасы 0 градус шамасында, күндіз одан әрі төмендейді.</a:t>
            </a:r>
            <a:endParaRPr lang="kk-KZ" altLang="ru-RU" sz="1150" b="1" dirty="0">
              <a:latin typeface="Times New Roman" panose="02020603050405020304" pitchFamily="18" charset="0"/>
              <a:cs typeface="Times New Roman" panose="02020603050405020304" pitchFamily="18" charset="0"/>
            </a:endParaRPr>
          </a:p>
          <a:p>
            <a:pPr algn="ct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13 қаңтарға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12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13 </a:t>
            </a:r>
            <a:r>
              <a:rPr lang="kk-KZ" altLang="ru-RU"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аздаған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көктайғақ</a:t>
            </a:r>
            <a:r>
              <a:rPr lang="ru-RU" sz="1150" dirty="0">
                <a:latin typeface="Times New Roman" panose="02020603050405020304" pitchFamily="18" charset="0"/>
                <a:cs typeface="Times New Roman" panose="02020603050405020304" pitchFamily="18" charset="0"/>
              </a:rPr>
              <a:t>. Кей </a:t>
            </a:r>
            <a:r>
              <a:rPr lang="ru-RU" sz="1150" dirty="0" err="1">
                <a:latin typeface="Times New Roman" panose="02020603050405020304" pitchFamily="18" charset="0"/>
                <a:cs typeface="Times New Roman" panose="02020603050405020304" pitchFamily="18" charset="0"/>
              </a:rPr>
              <a:t>уақыттарда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тұман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6-8 градус </a:t>
            </a:r>
            <a:r>
              <a:rPr lang="ru-RU" sz="1150" dirty="0" err="1">
                <a:latin typeface="Times New Roman" panose="02020603050405020304" pitchFamily="18" charset="0"/>
                <a:cs typeface="Times New Roman" panose="02020603050405020304" pitchFamily="18" charset="0"/>
              </a:rPr>
              <a:t>аяз</a:t>
            </a:r>
            <a:r>
              <a:rPr lang="ru-RU" sz="115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15262682"/>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912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5.698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3.044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4982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0.996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27207</TotalTime>
  <Words>626</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5144</cp:revision>
  <cp:lastPrinted>2021-07-01T07:38:07Z</cp:lastPrinted>
  <dcterms:created xsi:type="dcterms:W3CDTF">2018-03-27T06:03:00Z</dcterms:created>
  <dcterms:modified xsi:type="dcterms:W3CDTF">2026-01-11T07:53:09Z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