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250" autoAdjust="0"/>
  </p:normalViewPr>
  <p:slideViewPr>
    <p:cSldViewPr showGuides="1">
      <p:cViewPr>
        <p:scale>
          <a:sx n="125" d="100"/>
          <a:sy n="125" d="100"/>
        </p:scale>
        <p:origin x="2868"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6877709"/>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аздаған қар, жаяу бұрқасын. Тұман, көктайғақ. Оңтүстік-батыстан, батыстан жел соғады, күші 9-14 м/с. Түнде және күндіз ауа температурасы 0 градус шамасында, күндіз одан әрі төмендейді.</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13 </a:t>
            </a:r>
            <a:r>
              <a:rPr lang="kk-KZ" altLang="ru-RU" sz="1150" b="1" dirty="0" smtClean="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12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13 </a:t>
            </a:r>
            <a:r>
              <a:rPr lang="kk-KZ" altLang="ru-RU" sz="1150" b="1" dirty="0" smtClean="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5-7 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қаңтарға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19704295"/>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27723</TotalTime>
  <Words>559</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5089</cp:revision>
  <cp:lastPrinted>2021-07-01T07:38:07Z</cp:lastPrinted>
  <dcterms:created xsi:type="dcterms:W3CDTF">2018-03-27T06:03:00Z</dcterms:created>
  <dcterms:modified xsi:type="dcterms:W3CDTF">2026-01-11T07:54:19Z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