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21324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55232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северо-западный 7-12 м/с. Температура воздуха ночью и днем 4-6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28984</TotalTime>
  <Words>590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4099</cp:revision>
  <cp:lastPrinted>2021-10-15T03:50:29Z</cp:lastPrinted>
  <dcterms:created xsi:type="dcterms:W3CDTF">2018-03-27T06:03:00Z</dcterms:created>
  <dcterms:modified xsi:type="dcterms:W3CDTF">2026-01-12T06:42:53Z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