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55" autoAdjust="0"/>
  </p:normalViewPr>
  <p:slideViewPr>
    <p:cSldViewPr snapToGrid="0">
      <p:cViewPr varScale="1">
        <p:scale>
          <a:sx n="115" d="100"/>
          <a:sy n="115" d="100"/>
        </p:scale>
        <p:origin x="1459" y="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56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09681680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dirty="0"/>
                        <a:t>12 января </a:t>
                      </a:r>
                      <a:r>
                        <a:rPr sz="1200" dirty="0"/>
                        <a:t>202</a:t>
                      </a:r>
                      <a:r>
                        <a:rPr lang="kk-KZ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>
            <p:extLst>
              <p:ext uri="{D42A27DB-BD31-4B8C-83A1-F6EECF244321}">
                <p14:modId xmlns:p14="http://schemas.microsoft.com/office/powerpoint/2010/main" val="4069630088"/>
              </p:ext>
            </p:extLst>
          </p:nvPr>
        </p:nvGraphicFramePr>
        <p:xfrm>
          <a:off x="5024437" y="6309995"/>
          <a:ext cx="4824412" cy="32004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978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ПДК </a:t>
                      </a:r>
                      <a:r>
                        <a:rPr dirty="0" err="1"/>
                        <a:t>согласно</a:t>
                      </a:r>
                      <a:r>
                        <a:rPr dirty="0"/>
                        <a:t> «</a:t>
                      </a:r>
                      <a:r>
                        <a:rPr dirty="0" err="1"/>
                        <a:t>Санитарно-эпидемиологическим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правилам</a:t>
                      </a:r>
                      <a:r>
                        <a:rPr dirty="0"/>
                        <a:t> и </a:t>
                      </a:r>
                      <a:r>
                        <a:rPr dirty="0" err="1"/>
                        <a:t>нормам</a:t>
                      </a:r>
                      <a:r>
                        <a:rPr dirty="0"/>
                        <a:t> к </a:t>
                      </a:r>
                      <a:r>
                        <a:rPr dirty="0" err="1"/>
                        <a:t>атмосферному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воздуху</a:t>
                      </a:r>
                      <a:r>
                        <a:rPr dirty="0"/>
                        <a:t>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от</a:t>
                      </a:r>
                      <a:r>
                        <a:rPr dirty="0"/>
                        <a:t>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843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726472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за 12 января 2026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50947" y="154669"/>
            <a:ext cx="4623437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12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января</a:t>
            </a:r>
          </a:p>
          <a:p>
            <a:pPr indent="360000" algn="just"/>
            <a:r>
              <a:rPr lang="kk-KZ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облачность, в первой половине ночи небольшой снег, поземок. Временами туман, на дорогах гололедица. Ветер северо-западный с переходом на северо-восточный ночью 9-14, днем 5-10 м/с. Температура воздуха ночью и днем 14-16 мороза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ru-RU" sz="1200" dirty="0">
              <a:latin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00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13 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indent="360363" algn="just"/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небольшой снег, низовая метель. Ветер </a:t>
            </a:r>
            <a:r>
              <a:rPr lang="kk-KZ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</a:t>
            </a:r>
            <a:r>
              <a:rPr lang="kk-KZ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/с. Температура воздуха                   26-28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57892" y="2449420"/>
            <a:ext cx="4492304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b="1" dirty="0"/>
              <a:t>13</a:t>
            </a:r>
            <a:r>
              <a:rPr lang="ru-RU" dirty="0"/>
              <a:t> января  метеорологические условия будут способствовать </a:t>
            </a:r>
            <a:r>
              <a:rPr lang="ru-RU" b="1" dirty="0"/>
              <a:t>рассеивание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807526499"/>
              </p:ext>
            </p:extLst>
          </p:nvPr>
        </p:nvGraphicFramePr>
        <p:xfrm>
          <a:off x="5070157" y="4192437"/>
          <a:ext cx="4417359" cy="20511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54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6713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373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279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92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280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5106323" y="3451510"/>
            <a:ext cx="4582856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Акжол</a:t>
            </a:r>
            <a:r>
              <a:rPr dirty="0"/>
              <a:t>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отстойника</a:t>
            </a:r>
            <a:r>
              <a:rPr dirty="0"/>
              <a:t> </a:t>
            </a:r>
            <a:r>
              <a:rPr dirty="0" err="1"/>
              <a:t>сточных</a:t>
            </a:r>
            <a:r>
              <a:rPr dirty="0"/>
              <a:t> </a:t>
            </a:r>
            <a:r>
              <a:rPr dirty="0" err="1"/>
              <a:t>вод</a:t>
            </a:r>
            <a:r>
              <a:rPr dirty="0"/>
              <a:t>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Тазалык</a:t>
            </a:r>
            <a:r>
              <a:rPr dirty="0"/>
              <a:t>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д.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А.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К.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kk-KZ" sz="1100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Тілеуқұл Н.</a:t>
            </a:r>
            <a:endParaRPr sz="11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4540</TotalTime>
  <Words>667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394</cp:revision>
  <dcterms:modified xsi:type="dcterms:W3CDTF">2026-01-12T07:57:00Z</dcterms:modified>
</cp:coreProperties>
</file>