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587552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метель,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гололед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3357" y="234717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9617" y="333173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979894"/>
              </p:ext>
            </p:extLst>
          </p:nvPr>
        </p:nvGraphicFramePr>
        <p:xfrm>
          <a:off x="5020733" y="4233744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880113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20509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3891</cp:revision>
  <cp:lastPrinted>2021-10-14T11:15:53Z</cp:lastPrinted>
  <dcterms:created xsi:type="dcterms:W3CDTF">2018-03-27T06:03:00Z</dcterms:created>
  <dcterms:modified xsi:type="dcterms:W3CDTF">2026-01-12T06:19:06Z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