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8920471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51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туман.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2-4 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без осадков. Временами туман.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-14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4094867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1729899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Бақытжан</a:t>
                      </a: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15716</TotalTime>
  <Words>579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3927</cp:revision>
  <cp:lastPrinted>2021-07-01T03:56:27Z</cp:lastPrinted>
  <dcterms:created xsi:type="dcterms:W3CDTF">2018-03-27T06:03:00Z</dcterms:created>
  <dcterms:modified xsi:type="dcterms:W3CDTF">2026-01-12T06:46:48Z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