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301763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703866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3151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0,164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0,163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0,265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2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Ночью и утром туман.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восточный 9-14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5-7,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0-2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</a:t>
            </a:r>
          </a:p>
          <a:p>
            <a:pPr lvl="0" indent="144000" algn="just"/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/>
                <a:ea typeface="Calibri"/>
              </a:rPr>
              <a:t>Облачно</a:t>
            </a:r>
            <a:r>
              <a:rPr lang="ru-RU" sz="1100" dirty="0">
                <a:latin typeface="Times New Roman"/>
                <a:ea typeface="Calibri"/>
              </a:rPr>
              <a:t>, без осадков. </a:t>
            </a:r>
            <a:r>
              <a:rPr lang="ru-RU" sz="1100" dirty="0" smtClean="0">
                <a:latin typeface="Times New Roman"/>
                <a:ea typeface="Calibri"/>
              </a:rPr>
              <a:t>Ветер </a:t>
            </a:r>
            <a:r>
              <a:rPr lang="ru-RU" sz="1100" dirty="0">
                <a:latin typeface="Times New Roman"/>
                <a:ea typeface="Calibri"/>
              </a:rPr>
              <a:t>восточный </a:t>
            </a:r>
            <a:r>
              <a:rPr lang="ru-RU" sz="1100" dirty="0" smtClean="0">
                <a:latin typeface="Times New Roman"/>
                <a:ea typeface="Calibri"/>
              </a:rPr>
              <a:t>9-14</a:t>
            </a:r>
            <a:r>
              <a:rPr lang="kk-KZ" sz="1100" dirty="0" smtClean="0">
                <a:latin typeface="Times New Roman"/>
                <a:ea typeface="Calibri"/>
              </a:rPr>
              <a:t>, порывы 15-20</a:t>
            </a:r>
            <a:r>
              <a:rPr lang="ru-RU" sz="1100" dirty="0" smtClean="0">
                <a:latin typeface="Times New Roman"/>
                <a:ea typeface="Calibri"/>
              </a:rPr>
              <a:t> </a:t>
            </a:r>
            <a:r>
              <a:rPr lang="ru-RU" sz="1100" dirty="0">
                <a:latin typeface="Times New Roman"/>
                <a:ea typeface="Calibri"/>
              </a:rPr>
              <a:t>м/с. Температура воздуха 5-7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36368</TotalTime>
  <Words>600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6498</cp:revision>
  <cp:lastPrinted>2021-07-01T03:56:27Z</cp:lastPrinted>
  <dcterms:created xsi:type="dcterms:W3CDTF">2018-03-27T06:03:00Z</dcterms:created>
  <dcterms:modified xsi:type="dcterms:W3CDTF">2026-01-12T06:10:07Z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