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714582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небольшой снег, низовая метель, гололед. Ветер юго-западный, западный 9-14, ночью порывы 15-20 м/с. Температура воздуха 13-15, днем 10-12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13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18-20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3153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25503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5069</cp:revision>
  <cp:lastPrinted>2021-07-01T03:56:27Z</cp:lastPrinted>
  <dcterms:created xsi:type="dcterms:W3CDTF">2018-03-27T06:03:00Z</dcterms:created>
  <dcterms:modified xsi:type="dcterms:W3CDTF">2026-01-12T08:46:58Z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