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1896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346440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12" y="279217"/>
            <a:ext cx="4333054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13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ночью снег, метель, гололед. Ветер северо-западный 9-14, ночью 15-20 м/с. Температура воздуха ночью и днем 12-14 мороза.</a:t>
            </a:r>
            <a:endParaRPr lang="ru-RU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 января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без осадков.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5-10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Температура воздуха 28-30 мороза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470709"/>
              </p:ext>
            </p:extLst>
          </p:nvPr>
        </p:nvGraphicFramePr>
        <p:xfrm>
          <a:off x="5121842" y="3717032"/>
          <a:ext cx="4463375" cy="2493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2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3.519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0978" y="1914947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января, ночью 14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098137" y="2953874"/>
            <a:ext cx="434893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54251</TotalTime>
  <Words>663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7580</cp:revision>
  <cp:lastPrinted>2025-08-12T06:13:34Z</cp:lastPrinted>
  <dcterms:created xsi:type="dcterms:W3CDTF">2018-03-27T06:03:00Z</dcterms:created>
  <dcterms:modified xsi:type="dcterms:W3CDTF">2026-01-12T05:58:21Z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