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886241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12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21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 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января 2026 г. по 20 ч. 13 января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мороза.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января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14 января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3640020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2026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накоплению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Р. Маркевич 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32142</TotalTime>
  <Words>591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5358</cp:revision>
  <cp:lastPrinted>2025-12-12T07:56:19Z</cp:lastPrinted>
  <dcterms:created xsi:type="dcterms:W3CDTF">2018-03-27T06:03:00Z</dcterms:created>
  <dcterms:modified xsi:type="dcterms:W3CDTF">2026-01-12T07:59:10Z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