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kk-KZ" sz="1100" dirty="0">
                <a:solidFill>
                  <a:schemeClr val="tx1"/>
                </a:solidFill>
              </a:rPr>
              <a:t>Ночью и утром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з</a:t>
            </a:r>
            <a:r>
              <a:rPr lang="kk-KZ" sz="1100" dirty="0" smtClean="0">
                <a:solidFill>
                  <a:schemeClr val="tx1"/>
                </a:solidFill>
              </a:rPr>
              <a:t>ападный </a:t>
            </a:r>
            <a:r>
              <a:rPr lang="kk-KZ" sz="1100" dirty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0-2</a:t>
            </a:r>
            <a:r>
              <a:rPr lang="ru-RU" sz="1100" dirty="0">
                <a:solidFill>
                  <a:schemeClr val="tx1"/>
                </a:solidFill>
              </a:rPr>
              <a:t> 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6-8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</a:t>
            </a:r>
            <a:r>
              <a:rPr lang="kk-KZ" sz="1100" dirty="0" smtClean="0">
                <a:solidFill>
                  <a:schemeClr val="tx1"/>
                </a:solidFill>
              </a:rPr>
              <a:t>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 мороза-1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42449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28007</TotalTime>
  <Words>784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6754</cp:revision>
  <cp:lastPrinted>2021-07-01T09:11:30Z</cp:lastPrinted>
  <dcterms:created xsi:type="dcterms:W3CDTF">2018-03-27T06:03:00Z</dcterms:created>
  <dcterms:modified xsi:type="dcterms:W3CDTF">2026-01-12T05:59:46Z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