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3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03041649"/>
              </p:ext>
            </p:extLst>
          </p:nvPr>
        </p:nvGraphicFramePr>
        <p:xfrm>
          <a:off x="307975" y="2588895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января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17184" y="373932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 января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53438" y="90737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2026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Облачно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ночью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и утром снег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метель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гололед. Ветер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северо-западный 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7-12,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ночью порывы 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15-20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м/с.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 днем 8-10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2026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</a:p>
          <a:p>
            <a:pPr lvl="0" indent="17780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 осадков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3-8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25-27°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46325" y="2353213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25559" y="3323265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12633663"/>
              </p:ext>
            </p:extLst>
          </p:nvPr>
        </p:nvGraphicFramePr>
        <p:xfrm>
          <a:off x="5054908" y="4244924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2137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0,427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0,818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879162644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lab_vko@meteo.kz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06946" y="6007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 Д.А. / Эрнст Л.В.</a:t>
            </a: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20660</TotalTime>
  <Words>609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3922</cp:revision>
  <cp:lastPrinted>2021-07-01T03:56:27Z</cp:lastPrinted>
  <dcterms:created xsi:type="dcterms:W3CDTF">2018-03-27T06:03:00Z</dcterms:created>
  <dcterms:modified xsi:type="dcterms:W3CDTF">2026-01-12T06:13:11Z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