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6" y="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377869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130843"/>
            <a:ext cx="4795153" cy="4421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небольшой снег, поземок. Ветер северо-западный с переходом на северо-восточный ночью 5-10, днем 2-7 м/с. Температура воздуха ночью и днем 18-20 мороза, днем с дальнейшим понижением.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13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33-35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095871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26290</TotalTime>
  <Words>612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4065</cp:revision>
  <cp:lastPrinted>2021-07-01T03:56:27Z</cp:lastPrinted>
  <dcterms:created xsi:type="dcterms:W3CDTF">2018-03-27T06:03:00Z</dcterms:created>
  <dcterms:modified xsi:type="dcterms:W3CDTF">2026-01-12T06:27:58Z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