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4304506"/>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2518" y="308504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1963379"/>
              </p:ext>
            </p:extLst>
          </p:nvPr>
        </p:nvGraphicFramePr>
        <p:xfrm>
          <a:off x="5052518" y="5014438"/>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379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4343731"/>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a:latin typeface="Times New Roman" panose="02020603050405020304" pitchFamily="18" charset="0"/>
                <a:cs typeface="Times New Roman" panose="02020603050405020304" pitchFamily="18" charset="0"/>
              </a:rPr>
              <a:t>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және күндіз 4-6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 (жаңбыр, қар)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0179" y="394446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31167</TotalTime>
  <Words>582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4148</cp:revision>
  <cp:lastPrinted>2021-07-01T07:38:07Z</cp:lastPrinted>
  <dcterms:created xsi:type="dcterms:W3CDTF">2018-03-27T06:03:00Z</dcterms:created>
  <dcterms:modified xsi:type="dcterms:W3CDTF">2026-01-12T06:42:51Z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