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1056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812011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3151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0,265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endParaRPr lang="kk-KZ" sz="1100" dirty="0" smtClean="0">
              <a:latin typeface="Times New Roman" pitchFamily="18" charset="0"/>
              <a:cs typeface="Times New Roman" pitchFamily="18" charset="0"/>
            </a:endParaRP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шығыстан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5-7 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37773</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7123</cp:revision>
  <cp:lastPrinted>2021-07-01T03:56:27Z</cp:lastPrinted>
  <dcterms:created xsi:type="dcterms:W3CDTF">2018-03-27T06:03:00Z</dcterms:created>
  <dcterms:modified xsi:type="dcterms:W3CDTF">2026-01-12T06:12:42Z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