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12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2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938044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22-24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күндіз одан әрі төмендейді.</a:t>
            </a:r>
            <a:endParaRPr lang="kk-KZ" sz="1100" dirty="0">
              <a:latin typeface="Times New Roman" pitchFamily="18" charset="0"/>
              <a:cs typeface="Times New Roman" pitchFamily="18" charset="0"/>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33-35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13</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17756</TotalTime>
  <Words>551</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7421</cp:revision>
  <cp:lastPrinted>2021-07-01T03:56:27Z</cp:lastPrinted>
  <dcterms:created xsi:type="dcterms:W3CDTF">2018-03-27T06:03:00Z</dcterms:created>
  <dcterms:modified xsi:type="dcterms:W3CDTF">2026-01-12T06:40:43Z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