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58622835"/>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x-none" sz="1200" b="1" i="1" dirty="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8518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қаңтарға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13 </a:t>
            </a:r>
            <a:r>
              <a:rPr lang="ru-RU" sz="1200" b="1" dirty="0" err="1">
                <a:latin typeface="Times New Roman" panose="02020603050405020304" pitchFamily="18" charset="0"/>
                <a:cs typeface="Times New Roman" panose="02020603050405020304" pitchFamily="18" charset="0"/>
              </a:rPr>
              <a:t>қантар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жауын-шашынсыз. Тұман. Оңтүстік-шығыстан жел соғады,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5-10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7-9, күндіз 5-7 градус </a:t>
            </a:r>
            <a:r>
              <a:rPr lang="kk-KZ" altLang="ru-RU" sz="1200" dirty="0">
                <a:latin typeface="Times New Roman" panose="02020603050405020304" pitchFamily="18" charset="0"/>
                <a:cs typeface="Times New Roman" panose="02020603050405020304" pitchFamily="18" charset="0"/>
              </a:rPr>
              <a:t>аяз.</a:t>
            </a: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14 </a:t>
            </a:r>
            <a:r>
              <a:rPr lang="kk-KZ" altLang="ru-RU" sz="1150" b="1" dirty="0">
                <a:latin typeface="Times New Roman" panose="02020603050405020304" pitchFamily="18" charset="0"/>
                <a:cs typeface="Times New Roman" panose="02020603050405020304" pitchFamily="18" charset="0"/>
              </a:rPr>
              <a:t>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13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14 </a:t>
            </a:r>
            <a:r>
              <a:rPr lang="kk-KZ" altLang="ru-RU"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smtClean="0">
                <a:latin typeface="Times New Roman" panose="02020603050405020304" pitchFamily="18" charset="0"/>
                <a:cs typeface="Times New Roman" panose="02020603050405020304" pitchFamily="18" charset="0"/>
              </a:rPr>
              <a:t>Солтүстік-шығыстан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a:t>
            </a:r>
            <a:r>
              <a:rPr lang="ru-RU" sz="1150" dirty="0" err="1" smtClean="0">
                <a:latin typeface="Times New Roman" panose="02020603050405020304" pitchFamily="18" charset="0"/>
                <a:cs typeface="Times New Roman" panose="02020603050405020304" pitchFamily="18" charset="0"/>
              </a:rPr>
              <a:t>екпіні</a:t>
            </a:r>
            <a:r>
              <a:rPr lang="ru-RU" sz="1150" dirty="0" smtClean="0">
                <a:latin typeface="Times New Roman" panose="02020603050405020304" pitchFamily="18" charset="0"/>
                <a:cs typeface="Times New Roman" panose="02020603050405020304" pitchFamily="18" charset="0"/>
              </a:rPr>
              <a:t> 15-20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9-11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қаңтарға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91146873"/>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25594</TotalTime>
  <Words>511</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4952</cp:revision>
  <cp:lastPrinted>2021-07-01T07:38:07Z</cp:lastPrinted>
  <dcterms:created xsi:type="dcterms:W3CDTF">2018-03-27T06:03:00Z</dcterms:created>
  <dcterms:modified xsi:type="dcterms:W3CDTF">2026-01-12T08:48:26Z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