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7217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9-14 м/с. Ауаның температурасы түнде 2-4 аяз, күндіз 3-5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806694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913071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16955</TotalTime>
  <Words>541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4059</cp:revision>
  <cp:lastPrinted>2021-07-01T07:38:07Z</cp:lastPrinted>
  <dcterms:created xsi:type="dcterms:W3CDTF">2018-03-27T06:03:00Z</dcterms:created>
  <dcterms:modified xsi:type="dcterms:W3CDTF">2026-01-12T06:47:11Z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