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442689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13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12 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13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23-25,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14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13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14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Солтүстік-</a:t>
            </a:r>
            <a:r>
              <a:rPr lang="kk-KZ" sz="1200" kern="900" smtClean="0">
                <a:solidFill>
                  <a:srgbClr val="000000"/>
                </a:solidFill>
                <a:latin typeface="Times New Roman" panose="02020603050405020304" pitchFamily="18" charset="0"/>
                <a:ea typeface="Times New Roman" panose="02020603050405020304" pitchFamily="18" charset="0"/>
              </a:rPr>
              <a:t>шығы</a:t>
            </a:r>
            <a:r>
              <a:rPr lang="kk-KZ" sz="1200" smtClean="0">
                <a:solidFill>
                  <a:prstClr val="black"/>
                </a:solidFill>
                <a:latin typeface="Times New Roman" panose="02020603050405020304" pitchFamily="18" charset="0"/>
                <a:cs typeface="Times New Roman" panose="02020603050405020304" pitchFamily="18" charset="0"/>
              </a:rPr>
              <a:t>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25-27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0643871"/>
              </p:ext>
            </p:extLst>
          </p:nvPr>
        </p:nvGraphicFramePr>
        <p:xfrm>
          <a:off x="4989607" y="3787674"/>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қаңтар</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28291</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5371</cp:revision>
  <cp:lastPrinted>2021-07-01T07:38:07Z</cp:lastPrinted>
  <dcterms:created xsi:type="dcterms:W3CDTF">2018-03-27T06:03:00Z</dcterms:created>
  <dcterms:modified xsi:type="dcterms:W3CDTF">2026-01-12T08:00:50Z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