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4619827"/>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12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295341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17593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3.519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27422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13</a:t>
            </a:r>
            <a:r>
              <a:rPr lang="kk-KZ" sz="1100" b="1" kern="1400" dirty="0">
                <a:latin typeface="Times New Roman" panose="02020603050405020304" pitchFamily="18" charset="0"/>
                <a:cs typeface="Times New Roman" panose="02020603050405020304" pitchFamily="18" charset="0"/>
              </a:rPr>
              <a:t>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2026 ж. </a:t>
            </a:r>
          </a:p>
          <a:p>
            <a:pPr lvl="0" algn="ctr"/>
            <a:r>
              <a:rPr lang="ru-RU" sz="1100" b="1" dirty="0">
                <a:latin typeface="Times New Roman" panose="02020603050405020304" pitchFamily="18" charset="0"/>
                <a:cs typeface="Times New Roman" panose="02020603050405020304" pitchFamily="18" charset="0"/>
              </a:rPr>
              <a:t>12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13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түнде қар, </a:t>
            </a:r>
            <a:r>
              <a:rPr lang="ru-RU" sz="1100" dirty="0">
                <a:latin typeface="Times New Roman" panose="02020603050405020304" pitchFamily="18" charset="0"/>
                <a:cs typeface="Times New Roman" panose="02020603050405020304" pitchFamily="18" charset="0"/>
              </a:rPr>
              <a:t>бұрқасын, көктайғақ</a:t>
            </a:r>
            <a:r>
              <a:rPr lang="kk-KZ" sz="1100" dirty="0">
                <a:latin typeface="Times New Roman" panose="02020603050405020304" pitchFamily="18" charset="0"/>
                <a:cs typeface="Times New Roman" panose="02020603050405020304" pitchFamily="18" charset="0"/>
              </a:rPr>
              <a:t>. Солтүстік-батыстан жел соғады, күші 9-14, түнде 15-20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және күндіз </a:t>
            </a:r>
            <a:r>
              <a:rPr lang="ru-RU" sz="1100" dirty="0">
                <a:latin typeface="Times New Roman" panose="02020603050405020304" pitchFamily="18" charset="0"/>
                <a:cs typeface="Times New Roman" panose="02020603050405020304" pitchFamily="18" charset="0"/>
              </a:rPr>
              <a:t>12-14</a:t>
            </a:r>
            <a:r>
              <a:rPr lang="kk-KZ" sz="1100" dirty="0">
                <a:latin typeface="Times New Roman" panose="02020603050405020304" pitchFamily="18" charset="0"/>
                <a:cs typeface="Times New Roman" panose="02020603050405020304" pitchFamily="18" charset="0"/>
              </a:rPr>
              <a:t>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14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13</a:t>
            </a:r>
            <a:r>
              <a:rPr lang="kk-KZ" sz="1100" b="1" kern="1400" dirty="0">
                <a:latin typeface="Times New Roman" panose="02020603050405020304" pitchFamily="18" charset="0"/>
                <a:cs typeface="Times New Roman" panose="02020603050405020304" pitchFamily="18" charset="0"/>
              </a:rPr>
              <a:t> қаңтар 2026 ж</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14 </a:t>
            </a:r>
            <a:r>
              <a:rPr lang="kk-KZ" sz="1100" b="1" kern="1400" dirty="0">
                <a:latin typeface="Times New Roman" panose="02020603050405020304" pitchFamily="18" charset="0"/>
                <a:cs typeface="Times New Roman" panose="02020603050405020304" pitchFamily="18" charset="0"/>
              </a:rPr>
              <a:t>қаңтар 2026 ж.</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 күші 5-10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28-30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895" y="2048386"/>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14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1231" y="2892329"/>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50372</TotalTime>
  <Words>617</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7229</cp:revision>
  <cp:lastPrinted>2025-07-15T07:11:11Z</cp:lastPrinted>
  <dcterms:created xsi:type="dcterms:W3CDTF">2018-03-27T06:03:00Z</dcterms:created>
  <dcterms:modified xsi:type="dcterms:W3CDTF">2026-01-12T05:58:41Z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