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032575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бұрқасын, </a:t>
            </a:r>
            <a:r>
              <a:rPr lang="kk-KZ" sz="1200" dirty="0" smtClean="0">
                <a:solidFill>
                  <a:prstClr val="black"/>
                </a:solidFill>
                <a:latin typeface="Times New Roman" pitchFamily="18" charset="0"/>
                <a:cs typeface="Times New Roman" pitchFamily="18" charset="0"/>
              </a:rPr>
              <a:t>көктайғақ.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7-12, </a:t>
            </a:r>
            <a:r>
              <a:rPr lang="kk-KZ" sz="1200" dirty="0" smtClean="0">
                <a:solidFill>
                  <a:prstClr val="black"/>
                </a:solidFill>
                <a:latin typeface="Times New Roman" pitchFamily="18" charset="0"/>
                <a:cs typeface="Times New Roman" pitchFamily="18" charset="0"/>
              </a:rPr>
              <a:t>түнде екпіні </a:t>
            </a:r>
            <a:r>
              <a:rPr lang="kk-KZ" sz="1200" dirty="0" smtClean="0">
                <a:solidFill>
                  <a:prstClr val="black"/>
                </a:solidFill>
                <a:latin typeface="Times New Roman" pitchFamily="18" charset="0"/>
                <a:cs typeface="Times New Roman" pitchFamily="18" charset="0"/>
              </a:rPr>
              <a:t>15-20 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және күндіз 6-8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солтүстік-батыстан 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3658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3957" y="328606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764931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23197</TotalTime>
  <Words>641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4240</cp:revision>
  <cp:lastPrinted>2021-07-01T03:56:27Z</cp:lastPrinted>
  <dcterms:created xsi:type="dcterms:W3CDTF">2018-03-27T06:03:00Z</dcterms:created>
  <dcterms:modified xsi:type="dcterms:W3CDTF">2026-01-12T06:08:18Z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