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649656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қантар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8909" y="147464"/>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жауын-шашынсыз. </a:t>
            </a:r>
            <a:r>
              <a:rPr lang="kk-KZ" altLang="ru-RU" sz="1200" dirty="0" smtClean="0">
                <a:latin typeface="Times New Roman" panose="02020603050405020304" pitchFamily="18" charset="0"/>
                <a:cs typeface="Times New Roman" panose="02020603050405020304" pitchFamily="18" charset="0"/>
                <a:sym typeface="+mn-ea"/>
              </a:rPr>
              <a:t>Оңтүстік-шығыстан жел соғады,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7-12, күндіз екпіні 15</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a:latin typeface="Times New Roman" panose="02020603050405020304" pitchFamily="18" charset="0"/>
                <a:cs typeface="Times New Roman" panose="02020603050405020304" pitchFamily="18" charset="0"/>
                <a:sym typeface="+mn-ea"/>
              </a:rPr>
              <a:t>м/с.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8-10 </a:t>
            </a:r>
            <a:r>
              <a:rPr lang="kk-KZ" altLang="ru-RU" sz="1200" dirty="0" smtClean="0">
                <a:latin typeface="Times New Roman" panose="02020603050405020304" pitchFamily="18" charset="0"/>
                <a:cs typeface="Times New Roman" panose="02020603050405020304" pitchFamily="18" charset="0"/>
                <a:sym typeface="+mn-ea"/>
              </a:rPr>
              <a:t>градус аяз, күндіз </a:t>
            </a:r>
            <a:r>
              <a:rPr lang="kk-KZ" altLang="ru-RU" sz="1200" dirty="0" smtClean="0">
                <a:latin typeface="Times New Roman" panose="02020603050405020304" pitchFamily="18" charset="0"/>
                <a:cs typeface="Times New Roman" panose="02020603050405020304" pitchFamily="18" charset="0"/>
                <a:sym typeface="+mn-ea"/>
              </a:rPr>
              <a:t>3-5</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a:latin typeface="Times New Roman" panose="02020603050405020304" pitchFamily="18" charset="0"/>
                <a:cs typeface="Times New Roman" panose="02020603050405020304" pitchFamily="18" charset="0"/>
                <a:sym typeface="+mn-ea"/>
              </a:rPr>
              <a:t>градус суық 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14</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a:t>
            </a:r>
            <a:r>
              <a:rPr lang="kk-KZ" altLang="ru-RU" sz="1200" dirty="0" smtClean="0">
                <a:latin typeface="Times New Roman" panose="02020603050405020304" pitchFamily="18" charset="0"/>
                <a:cs typeface="Times New Roman" panose="02020603050405020304" pitchFamily="18" charset="0"/>
                <a:sym typeface="+mn-ea"/>
              </a:rPr>
              <a:t>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жауын-шашынсыз. </a:t>
            </a:r>
            <a:r>
              <a:rPr lang="kk-KZ" altLang="ru-RU" sz="1200" dirty="0" smtClean="0">
                <a:latin typeface="Times New Roman" panose="02020603050405020304" pitchFamily="18" charset="0"/>
                <a:cs typeface="Times New Roman" panose="02020603050405020304" pitchFamily="18" charset="0"/>
                <a:sym typeface="+mn-ea"/>
              </a:rPr>
              <a:t>Оңтүстік-ш</a:t>
            </a:r>
            <a:r>
              <a:rPr lang="kk-KZ" altLang="ru-RU" sz="1200" dirty="0" smtClean="0">
                <a:latin typeface="Times New Roman" panose="02020603050405020304" pitchFamily="18" charset="0"/>
                <a:cs typeface="Times New Roman" panose="02020603050405020304" pitchFamily="18" charset="0"/>
                <a:sym typeface="+mn-ea"/>
              </a:rPr>
              <a:t>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9-14, екпіні 18 м/с</a:t>
            </a:r>
            <a:r>
              <a:rPr lang="kk-KZ" sz="1200" dirty="0" smtClean="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10-12 </a:t>
            </a:r>
            <a:r>
              <a:rPr lang="kk-KZ" sz="1200" smtClean="0">
                <a:latin typeface="Times New Roman" panose="02020603050405020304" pitchFamily="18" charset="0"/>
                <a:cs typeface="Times New Roman" panose="02020603050405020304" pitchFamily="18" charset="0"/>
              </a:rPr>
              <a:t>градус </a:t>
            </a:r>
            <a:r>
              <a:rPr lang="kk-KZ" sz="1200" smtClean="0">
                <a:latin typeface="Times New Roman" panose="02020603050405020304" pitchFamily="18" charset="0"/>
                <a:cs typeface="Times New Roman" panose="02020603050405020304" pitchFamily="18" charset="0"/>
              </a:rPr>
              <a:t>аяз </a:t>
            </a:r>
            <a:r>
              <a:rPr lang="kk-KZ" sz="1200" dirty="0"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0415326"/>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0.127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1103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289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1.444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0.391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232198"/>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39859</TotalTime>
  <Words>528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6446</cp:revision>
  <cp:lastPrinted>2021-07-01T07:38:07Z</cp:lastPrinted>
  <dcterms:created xsi:type="dcterms:W3CDTF">2018-03-27T06:03:00Z</dcterms:created>
  <dcterms:modified xsi:type="dcterms:W3CDTF">2026-01-12T06:41:02Z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