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50323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19-21°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30-22°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6325" y="235321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323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180953"/>
              </p:ext>
            </p:extLst>
          </p:nvPr>
        </p:nvGraphicFramePr>
        <p:xfrm>
          <a:off x="5054908" y="4244924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20661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3926</cp:revision>
  <cp:lastPrinted>2021-07-01T03:56:27Z</cp:lastPrinted>
  <dcterms:created xsi:type="dcterms:W3CDTF">2018-03-27T06:03:00Z</dcterms:created>
  <dcterms:modified xsi:type="dcterms:W3CDTF">2026-01-13T07:48:59Z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