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6157584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Временами туман. Ветер северо-восточный 9-14, порывы 15-20 м/с. Температура воздуха ночью 10-12, днем 6-8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1148322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5614</TotalTime>
  <Words>565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1014</cp:revision>
  <cp:lastPrinted>2021-07-01T03:56:27Z</cp:lastPrinted>
  <dcterms:created xsi:type="dcterms:W3CDTF">2024-09-22T07:48:17Z</dcterms:created>
  <dcterms:modified xsi:type="dcterms:W3CDTF">2026-01-13T08:11:23Z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