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96" y="3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93712347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6383" y="130843"/>
            <a:ext cx="4795153" cy="4209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14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13 января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14 января</a:t>
            </a:r>
          </a:p>
          <a:p>
            <a:pPr indent="177800"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без осадков. На дорогах гололедица. Ветер северо-восточный 2-7 м/с. Температура воздуха 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ночью 33-35,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днем 26-28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с 20 ч. 14 января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15 января</a:t>
            </a: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восточный 2-7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31-33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мороза.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680526"/>
            <a:ext cx="4449764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4806045"/>
              </p:ext>
            </p:extLst>
          </p:nvPr>
        </p:nvGraphicFramePr>
        <p:xfrm>
          <a:off x="5046210" y="4480745"/>
          <a:ext cx="4667251" cy="1854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52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0.029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98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64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390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0.078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473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140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26304</TotalTime>
  <Words>601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4068</cp:revision>
  <cp:lastPrinted>2021-07-01T03:56:27Z</cp:lastPrinted>
  <dcterms:created xsi:type="dcterms:W3CDTF">2018-03-27T06:03:00Z</dcterms:created>
  <dcterms:modified xsi:type="dcterms:W3CDTF">2026-01-13T06:16:27Z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